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74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E452F6-34DF-4953-A2C1-F7896970A122}" v="1" dt="2023-08-14T17:53:43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F3E452F6-34DF-4953-A2C1-F7896970A122}"/>
    <pc:docChg chg="addSld delSld modSld modSection">
      <pc:chgData name="Heather Miller" userId="512a90a0-3341-465e-b8d0-9b7f5805cd9f" providerId="ADAL" clId="{F3E452F6-34DF-4953-A2C1-F7896970A122}" dt="2023-08-14T17:54:02.327" v="2" actId="20577"/>
      <pc:docMkLst>
        <pc:docMk/>
      </pc:docMkLst>
      <pc:sldChg chg="modSp add mod">
        <pc:chgData name="Heather Miller" userId="512a90a0-3341-465e-b8d0-9b7f5805cd9f" providerId="ADAL" clId="{F3E452F6-34DF-4953-A2C1-F7896970A122}" dt="2023-08-14T17:54:02.327" v="2" actId="20577"/>
        <pc:sldMkLst>
          <pc:docMk/>
          <pc:sldMk cId="2743613612" sldId="274"/>
        </pc:sldMkLst>
        <pc:spChg chg="mod">
          <ac:chgData name="Heather Miller" userId="512a90a0-3341-465e-b8d0-9b7f5805cd9f" providerId="ADAL" clId="{F3E452F6-34DF-4953-A2C1-F7896970A122}" dt="2023-08-14T17:54:02.327" v="2" actId="20577"/>
          <ac:spMkLst>
            <pc:docMk/>
            <pc:sldMk cId="2743613612" sldId="274"/>
            <ac:spMk id="24" creationId="{F414658D-0818-2DB2-A960-CFC63DD5F51C}"/>
          </ac:spMkLst>
        </pc:spChg>
      </pc:sldChg>
      <pc:sldChg chg="del">
        <pc:chgData name="Heather Miller" userId="512a90a0-3341-465e-b8d0-9b7f5805cd9f" providerId="ADAL" clId="{F3E452F6-34DF-4953-A2C1-F7896970A122}" dt="2023-08-14T17:53:44.678" v="1" actId="47"/>
        <pc:sldMkLst>
          <pc:docMk/>
          <pc:sldMk cId="290916429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silver case&#10;&#10;Description automatically generated with low confidence">
            <a:extLst>
              <a:ext uri="{FF2B5EF4-FFF2-40B4-BE49-F238E27FC236}">
                <a16:creationId xmlns:a16="http://schemas.microsoft.com/office/drawing/2014/main" id="{42C995FD-E53F-84D0-EFFF-CE6F2CE5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20209" b="17320"/>
          <a:stretch/>
        </p:blipFill>
        <p:spPr>
          <a:xfrm>
            <a:off x="55356" y="111394"/>
            <a:ext cx="4405172" cy="29845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118998" y="2498326"/>
            <a:ext cx="7534406" cy="60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47742B-22F2-7173-54F2-E5BD0D33B3B1}"/>
              </a:ext>
            </a:extLst>
          </p:cNvPr>
          <p:cNvSpPr/>
          <p:nvPr/>
        </p:nvSpPr>
        <p:spPr>
          <a:xfrm>
            <a:off x="307804" y="7100508"/>
            <a:ext cx="7179721" cy="12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462892-B96B-3C15-B6B1-CAF6873A8496}"/>
              </a:ext>
            </a:extLst>
          </p:cNvPr>
          <p:cNvSpPr txBox="1"/>
          <p:nvPr/>
        </p:nvSpPr>
        <p:spPr>
          <a:xfrm>
            <a:off x="55357" y="2468845"/>
            <a:ext cx="754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"Crack the Codes; Unite as Victors!"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A7C411-9FE4-08C4-4B22-C48ECBFF6877}"/>
              </a:ext>
            </a:extLst>
          </p:cNvPr>
          <p:cNvGrpSpPr/>
          <p:nvPr/>
        </p:nvGrpSpPr>
        <p:grpSpPr>
          <a:xfrm>
            <a:off x="6005356" y="4013304"/>
            <a:ext cx="1360643" cy="3833043"/>
            <a:chOff x="295946" y="941350"/>
            <a:chExt cx="1360643" cy="38330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320878E-3E58-7F9D-6CCC-E833A8F7AE3C}"/>
                </a:ext>
              </a:extLst>
            </p:cNvPr>
            <p:cNvSpPr/>
            <p:nvPr/>
          </p:nvSpPr>
          <p:spPr>
            <a:xfrm>
              <a:off x="740577" y="941350"/>
              <a:ext cx="253893" cy="4038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44D96D-DC61-6584-78D6-E0517DAA25B7}"/>
                </a:ext>
              </a:extLst>
            </p:cNvPr>
            <p:cNvSpPr/>
            <p:nvPr/>
          </p:nvSpPr>
          <p:spPr>
            <a:xfrm>
              <a:off x="740577" y="1380383"/>
              <a:ext cx="265631" cy="297835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E801557-9FEE-C0C4-3674-A8C95D83C93F}"/>
                </a:ext>
              </a:extLst>
            </p:cNvPr>
            <p:cNvSpPr/>
            <p:nvPr/>
          </p:nvSpPr>
          <p:spPr>
            <a:xfrm>
              <a:off x="740577" y="4407379"/>
              <a:ext cx="281645" cy="36701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C2B1A7-E873-8456-128E-0EF3D4BD0BAA}"/>
                </a:ext>
              </a:extLst>
            </p:cNvPr>
            <p:cNvSpPr txBox="1"/>
            <p:nvPr/>
          </p:nvSpPr>
          <p:spPr>
            <a:xfrm>
              <a:off x="994469" y="1022986"/>
              <a:ext cx="485326" cy="290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Intro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672F65-E233-4112-D2FA-85F4614B3D26}"/>
                </a:ext>
              </a:extLst>
            </p:cNvPr>
            <p:cNvSpPr txBox="1"/>
            <p:nvPr/>
          </p:nvSpPr>
          <p:spPr>
            <a:xfrm>
              <a:off x="1010002" y="4473939"/>
              <a:ext cx="6465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Debrief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A5C03B-E344-21E3-9FAF-CA0C100D7B37}"/>
                </a:ext>
              </a:extLst>
            </p:cNvPr>
            <p:cNvSpPr txBox="1"/>
            <p:nvPr/>
          </p:nvSpPr>
          <p:spPr>
            <a:xfrm>
              <a:off x="981101" y="2732485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Activity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8C41D7-51CB-F3C1-1E90-D07383EE8B1E}"/>
                </a:ext>
              </a:extLst>
            </p:cNvPr>
            <p:cNvCxnSpPr/>
            <p:nvPr/>
          </p:nvCxnSpPr>
          <p:spPr>
            <a:xfrm>
              <a:off x="580546" y="976483"/>
              <a:ext cx="0" cy="3792119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90DD05-721D-53A2-E3A0-84D2853DB4AA}"/>
                </a:ext>
              </a:extLst>
            </p:cNvPr>
            <p:cNvSpPr txBox="1"/>
            <p:nvPr/>
          </p:nvSpPr>
          <p:spPr>
            <a:xfrm rot="16200000">
              <a:off x="-11317" y="2767782"/>
              <a:ext cx="891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90 Minutes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414658D-0818-2DB2-A960-CFC63DD5F51C}"/>
              </a:ext>
            </a:extLst>
          </p:cNvPr>
          <p:cNvSpPr txBox="1"/>
          <p:nvPr/>
        </p:nvSpPr>
        <p:spPr>
          <a:xfrm>
            <a:off x="181769" y="3937358"/>
            <a:ext cx="578289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/>
              <a:t>Immerse yourself in an adrenaline-pumping collaborative adventure with our thrilling game of teamwork and brain-bending challenges, "Beat the Box." As a mysterious voice beckons, teams must race against the clock, unlocking cases, cracking codes, and solving puzzles in a high-pressure environment. Armed with only locked aluminum boxes, they embark on a quest unraveling a series of cryptograms and mysteries to reach the final puzzle. 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Success reveals the ultimate code, stopping the countdown and securing victory. "Beat the Box" offers an exhilarating, brain-stimulating, and unforgettable experience that fosters teamwork, problem-solving, and strategic thinking skills. This immersive game promotes collaboration, resourcefulness, and the importance of leveraging diverse skills for success. Unlock the excitement of "Beat the Box" .</a:t>
            </a:r>
          </a:p>
        </p:txBody>
      </p:sp>
      <p:pic>
        <p:nvPicPr>
          <p:cNvPr id="27" name="Picture 26" descr="A group of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F931F40-8068-AEC9-8404-A847AA483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5784" r="18674" b="-1833"/>
          <a:stretch/>
        </p:blipFill>
        <p:spPr>
          <a:xfrm>
            <a:off x="237105" y="7287756"/>
            <a:ext cx="1831274" cy="16967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06CED2-9A54-D39B-6967-B7AAB3230530}"/>
              </a:ext>
            </a:extLst>
          </p:cNvPr>
          <p:cNvSpPr txBox="1"/>
          <p:nvPr/>
        </p:nvSpPr>
        <p:spPr>
          <a:xfrm>
            <a:off x="655734" y="3189560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75min</a:t>
            </a:r>
          </a:p>
          <a:p>
            <a:r>
              <a:rPr lang="en-US"/>
              <a:t>120 min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F5C30-4329-ED08-00F1-33CFC08D0CA0}"/>
              </a:ext>
            </a:extLst>
          </p:cNvPr>
          <p:cNvSpPr txBox="1"/>
          <p:nvPr/>
        </p:nvSpPr>
        <p:spPr>
          <a:xfrm>
            <a:off x="2286607" y="3345197"/>
            <a:ext cx="160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15 -500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6B02AE-412A-3549-C0AB-44D9D3E5AAC3}"/>
              </a:ext>
            </a:extLst>
          </p:cNvPr>
          <p:cNvSpPr txBox="1"/>
          <p:nvPr/>
        </p:nvSpPr>
        <p:spPr>
          <a:xfrm>
            <a:off x="6670305" y="3212845"/>
            <a:ext cx="97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  <a:p>
            <a:r>
              <a:rPr lang="en-US"/>
              <a:t>Outdoor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5EB4EA-3B51-8282-8C6A-C5CB9070A78E}"/>
              </a:ext>
            </a:extLst>
          </p:cNvPr>
          <p:cNvSpPr txBox="1"/>
          <p:nvPr/>
        </p:nvSpPr>
        <p:spPr>
          <a:xfrm>
            <a:off x="4772346" y="3162580"/>
            <a:ext cx="4714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/>
          </a:p>
          <a:p>
            <a:r>
              <a:rPr lang="en-US" sz="1400"/>
              <a:t>Live</a:t>
            </a:r>
          </a:p>
          <a:p>
            <a:endParaRPr lang="en-US" sz="1400"/>
          </a:p>
        </p:txBody>
      </p:sp>
      <p:pic>
        <p:nvPicPr>
          <p:cNvPr id="41" name="Picture 2" descr="Stopwatch - Free Tools and utensils icons">
            <a:extLst>
              <a:ext uri="{FF2B5EF4-FFF2-40B4-BE49-F238E27FC236}">
                <a16:creationId xmlns:a16="http://schemas.microsoft.com/office/drawing/2014/main" id="{DF165023-5EEC-2CA1-ABFA-A8D6037A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4" y="3291831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6A09E35F-3FE9-936B-F79B-9C6AE30D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55" y="3326011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F8B69B8E-7989-1E72-2CEE-5E4EF6CD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90" y="3295633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37258A68-5A78-9D39-A718-213447EBE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36" y="3169803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person, clothing, person, indoor&#10;&#10;Description automatically generated">
            <a:extLst>
              <a:ext uri="{FF2B5EF4-FFF2-40B4-BE49-F238E27FC236}">
                <a16:creationId xmlns:a16="http://schemas.microsoft.com/office/drawing/2014/main" id="{35641F66-BBDF-ECCD-3788-58F75FC4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50860" r="45585" b="14797"/>
          <a:stretch/>
        </p:blipFill>
        <p:spPr>
          <a:xfrm>
            <a:off x="4182693" y="7285903"/>
            <a:ext cx="1854492" cy="1710170"/>
          </a:xfrm>
          <a:prstGeom prst="rect">
            <a:avLst/>
          </a:prstGeom>
        </p:spPr>
      </p:pic>
      <p:pic>
        <p:nvPicPr>
          <p:cNvPr id="58" name="Picture 5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7338062-EB40-9BA1-65D7-34280744B6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54450"/>
          <a:stretch/>
        </p:blipFill>
        <p:spPr>
          <a:xfrm>
            <a:off x="2219468" y="7296922"/>
            <a:ext cx="1831274" cy="16751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95231C6-4815-3A6C-103C-1FDBC4BDFF6F}"/>
              </a:ext>
            </a:extLst>
          </p:cNvPr>
          <p:cNvGrpSpPr/>
          <p:nvPr/>
        </p:nvGrpSpPr>
        <p:grpSpPr>
          <a:xfrm>
            <a:off x="3494012" y="-215165"/>
            <a:ext cx="4365876" cy="2923842"/>
            <a:chOff x="3494012" y="-215165"/>
            <a:chExt cx="4365876" cy="29238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D5518-C4F6-E256-D2DD-80A913DA8FD4}"/>
                </a:ext>
              </a:extLst>
            </p:cNvPr>
            <p:cNvSpPr txBox="1"/>
            <p:nvPr/>
          </p:nvSpPr>
          <p:spPr>
            <a:xfrm>
              <a:off x="4379286" y="1559323"/>
              <a:ext cx="3480602" cy="114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500"/>
                </a:lnSpc>
              </a:pPr>
              <a:r>
                <a:rPr lang="en-US" sz="11500" b="1">
                  <a:latin typeface="Arial" panose="020B0604020202020204" pitchFamily="34" charset="0"/>
                  <a:cs typeface="Arial" panose="020B0604020202020204" pitchFamily="34" charset="0"/>
                </a:rPr>
                <a:t>Box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0D4B67-F207-F99B-AB33-7DEDB5DF7B39}"/>
                </a:ext>
              </a:extLst>
            </p:cNvPr>
            <p:cNvSpPr txBox="1"/>
            <p:nvPr/>
          </p:nvSpPr>
          <p:spPr>
            <a:xfrm>
              <a:off x="3775369" y="1282909"/>
              <a:ext cx="814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The</a:t>
              </a:r>
            </a:p>
          </p:txBody>
        </p:sp>
        <p:pic>
          <p:nvPicPr>
            <p:cNvPr id="17" name="Picture 16" descr="A picture containing screenshot, silver, art&#10;&#10;Description automatically generated">
              <a:extLst>
                <a:ext uri="{FF2B5EF4-FFF2-40B4-BE49-F238E27FC236}">
                  <a16:creationId xmlns:a16="http://schemas.microsoft.com/office/drawing/2014/main" id="{5E29A419-9E78-9E32-EF78-8A42AF314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108"/>
            <a:stretch/>
          </p:blipFill>
          <p:spPr>
            <a:xfrm>
              <a:off x="3494012" y="-215165"/>
              <a:ext cx="4073696" cy="1414580"/>
            </a:xfrm>
            <a:prstGeom prst="rect">
              <a:avLst/>
            </a:prstGeom>
            <a:effectLst>
              <a:outerShdw blurRad="50800" dist="38100" dir="5400000" algn="t" rotWithShape="0">
                <a:prstClr val="black"/>
              </a:outerShdw>
            </a:effectLst>
          </p:spPr>
        </p:pic>
      </p:grpSp>
      <p:pic>
        <p:nvPicPr>
          <p:cNvPr id="8" name="Picture 7" descr="A close-up of a silver case&#10;&#10;Description automatically generated with low confidence">
            <a:extLst>
              <a:ext uri="{FF2B5EF4-FFF2-40B4-BE49-F238E27FC236}">
                <a16:creationId xmlns:a16="http://schemas.microsoft.com/office/drawing/2014/main" id="{B73D8C98-7498-3CE0-202A-D1A37CE8B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6" t="-52" b="1560"/>
          <a:stretch/>
        </p:blipFill>
        <p:spPr>
          <a:xfrm>
            <a:off x="6143856" y="8464734"/>
            <a:ext cx="1397343" cy="11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13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15186</TotalTime>
  <Words>166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32</cp:revision>
  <cp:lastPrinted>2023-06-01T16:40:03Z</cp:lastPrinted>
  <dcterms:created xsi:type="dcterms:W3CDTF">2023-05-12T12:16:30Z</dcterms:created>
  <dcterms:modified xsi:type="dcterms:W3CDTF">2023-08-14T17:54:13Z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