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8"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CADC1-C64D-4D07-948B-BF0533A1EBB5}" v="1" dt="2023-08-14T18:09:49.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78"/>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2D8CADC1-C64D-4D07-948B-BF0533A1EBB5}"/>
    <pc:docChg chg="addSld delSld modSld modSection">
      <pc:chgData name="Heather Miller" userId="512a90a0-3341-465e-b8d0-9b7f5805cd9f" providerId="ADAL" clId="{2D8CADC1-C64D-4D07-948B-BF0533A1EBB5}" dt="2023-08-14T18:09:50.349" v="1" actId="47"/>
      <pc:docMkLst>
        <pc:docMk/>
      </pc:docMkLst>
      <pc:sldChg chg="add">
        <pc:chgData name="Heather Miller" userId="512a90a0-3341-465e-b8d0-9b7f5805cd9f" providerId="ADAL" clId="{2D8CADC1-C64D-4D07-948B-BF0533A1EBB5}" dt="2023-08-14T18:09:49.447" v="0"/>
        <pc:sldMkLst>
          <pc:docMk/>
          <pc:sldMk cId="3593381201" sldId="258"/>
        </pc:sldMkLst>
      </pc:sldChg>
      <pc:sldChg chg="del">
        <pc:chgData name="Heather Miller" userId="512a90a0-3341-465e-b8d0-9b7f5805cd9f" providerId="ADAL" clId="{2D8CADC1-C64D-4D07-948B-BF0533A1EBB5}" dt="2023-08-14T18:09:50.349" v="1" actId="47"/>
        <pc:sldMkLst>
          <pc:docMk/>
          <pc:sldMk cId="725004513"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etective png images | PNGEgg">
            <a:extLst>
              <a:ext uri="{FF2B5EF4-FFF2-40B4-BE49-F238E27FC236}">
                <a16:creationId xmlns:a16="http://schemas.microsoft.com/office/drawing/2014/main" id="{6D881A2A-078F-C034-573F-2FEC23F3DED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13" b="89675" l="10000" r="90000">
                        <a14:foregroundMark x1="43222" y1="8353" x2="49778" y2="10325"/>
                        <a14:foregroundMark x1="49778" y1="10325" x2="54889" y2="7657"/>
                        <a14:foregroundMark x1="44222" y1="7309" x2="42222" y2="7657"/>
                        <a14:foregroundMark x1="53889" y1="6613" x2="57111" y2="8005"/>
                        <a14:foregroundMark x1="43778" y1="6961" x2="49889" y2="8005"/>
                        <a14:foregroundMark x1="22483" y1="50947" x2="25000" y2="50116"/>
                        <a14:foregroundMark x1="16222" y1="53016" x2="21532" y2="51262"/>
                        <a14:foregroundMark x1="23333" y1="49884" x2="24222" y2="48724"/>
                        <a14:foregroundMark x1="79956" y1="51579" x2="83556" y2="53596"/>
                        <a14:foregroundMark x1="74444" y1="48492" x2="78776" y2="50918"/>
                        <a14:backgroundMark x1="20556" y1="87123" x2="29444" y2="87471"/>
                        <a14:backgroundMark x1="70556" y1="87935" x2="86444" y2="83643"/>
                        <a14:backgroundMark x1="69444" y1="88283" x2="60778" y2="88283"/>
                        <a14:backgroundMark x1="60778" y1="88283" x2="60778" y2="88283"/>
                        <a14:backgroundMark x1="19222" y1="86659" x2="23222" y2="86775"/>
                        <a14:backgroundMark x1="29333" y1="87471" x2="24333" y2="86079"/>
                        <a14:backgroundMark x1="16778" y1="50464" x2="23333" y2="49420"/>
                        <a14:backgroundMark x1="15222" y1="51972" x2="18444" y2="50464"/>
                        <a14:backgroundMark x1="78333" y1="48376" x2="81222" y2="50232"/>
                      </a14:backgroundRemoval>
                    </a14:imgEffect>
                  </a14:imgLayer>
                </a14:imgProps>
              </a:ext>
              <a:ext uri="{28A0092B-C50C-407E-A947-70E740481C1C}">
                <a14:useLocalDpi xmlns:a14="http://schemas.microsoft.com/office/drawing/2010/main" val="0"/>
              </a:ext>
            </a:extLst>
          </a:blip>
          <a:srcRect/>
          <a:stretch>
            <a:fillRect/>
          </a:stretch>
        </p:blipFill>
        <p:spPr bwMode="auto">
          <a:xfrm>
            <a:off x="5888203" y="8321865"/>
            <a:ext cx="1916330" cy="18353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etective png images | PNGEgg">
            <a:extLst>
              <a:ext uri="{FF2B5EF4-FFF2-40B4-BE49-F238E27FC236}">
                <a16:creationId xmlns:a16="http://schemas.microsoft.com/office/drawing/2014/main" id="{A6BECE8D-4B24-52EC-F564-65D9756A59E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13" b="89675" l="10000" r="90000">
                        <a14:foregroundMark x1="43222" y1="8353" x2="49778" y2="10325"/>
                        <a14:foregroundMark x1="49778" y1="10325" x2="54889" y2="7657"/>
                        <a14:foregroundMark x1="44222" y1="7309" x2="42222" y2="7657"/>
                        <a14:foregroundMark x1="53889" y1="6613" x2="57111" y2="8005"/>
                        <a14:foregroundMark x1="43778" y1="6961" x2="49889" y2="8005"/>
                        <a14:foregroundMark x1="22483" y1="50947" x2="25000" y2="50116"/>
                        <a14:foregroundMark x1="16222" y1="53016" x2="21532" y2="51262"/>
                        <a14:foregroundMark x1="23333" y1="49884" x2="24222" y2="48724"/>
                        <a14:foregroundMark x1="79956" y1="51579" x2="83556" y2="53596"/>
                        <a14:foregroundMark x1="74444" y1="48492" x2="78776" y2="50918"/>
                        <a14:backgroundMark x1="20556" y1="87123" x2="29444" y2="87471"/>
                        <a14:backgroundMark x1="70556" y1="87935" x2="86444" y2="83643"/>
                        <a14:backgroundMark x1="69444" y1="88283" x2="60778" y2="88283"/>
                        <a14:backgroundMark x1="60778" y1="88283" x2="60778" y2="88283"/>
                        <a14:backgroundMark x1="19222" y1="86659" x2="23222" y2="86775"/>
                        <a14:backgroundMark x1="29333" y1="87471" x2="24333" y2="86079"/>
                        <a14:backgroundMark x1="16778" y1="50464" x2="23333" y2="49420"/>
                        <a14:backgroundMark x1="15222" y1="51972" x2="18444" y2="50464"/>
                        <a14:backgroundMark x1="78333" y1="48376" x2="81222" y2="50232"/>
                      </a14:backgroundRemoval>
                    </a14:imgEffect>
                  </a14:imgLayer>
                </a14:imgProps>
              </a:ext>
              <a:ext uri="{28A0092B-C50C-407E-A947-70E740481C1C}">
                <a14:useLocalDpi xmlns:a14="http://schemas.microsoft.com/office/drawing/2010/main" val="0"/>
              </a:ext>
            </a:extLst>
          </a:blip>
          <a:srcRect/>
          <a:stretch>
            <a:fillRect/>
          </a:stretch>
        </p:blipFill>
        <p:spPr bwMode="auto">
          <a:xfrm>
            <a:off x="277012" y="36479"/>
            <a:ext cx="3424131" cy="327936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rumors are true!</a:t>
            </a:r>
          </a:p>
        </p:txBody>
      </p:sp>
      <p:sp>
        <p:nvSpPr>
          <p:cNvPr id="8" name="TextBox 7">
            <a:extLst>
              <a:ext uri="{FF2B5EF4-FFF2-40B4-BE49-F238E27FC236}">
                <a16:creationId xmlns:a16="http://schemas.microsoft.com/office/drawing/2014/main" id="{F4954244-DE10-1979-7159-F149B5476EA2}"/>
              </a:ext>
            </a:extLst>
          </p:cNvPr>
          <p:cNvSpPr txBox="1"/>
          <p:nvPr/>
        </p:nvSpPr>
        <p:spPr>
          <a:xfrm>
            <a:off x="4587847" y="1161870"/>
            <a:ext cx="4683642" cy="1200329"/>
          </a:xfrm>
          <a:prstGeom prst="rect">
            <a:avLst/>
          </a:prstGeom>
          <a:noFill/>
        </p:spPr>
        <p:txBody>
          <a:bodyPr wrap="square" rtlCol="0">
            <a:spAutoFit/>
          </a:bodyPr>
          <a:lstStyle/>
          <a:p>
            <a:r>
              <a:rPr lang="en-US" sz="7200" b="1" dirty="0">
                <a:latin typeface="Britannic Bold" panose="020B0903060703020204" pitchFamily="34" charset="0"/>
                <a:cs typeface="Arial" panose="020B0604020202020204" pitchFamily="34" charset="0"/>
              </a:rPr>
              <a:t>Mingle</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7B2AB69-6DE7-752F-36D2-47B126F9B326}"/>
              </a:ext>
            </a:extLst>
          </p:cNvPr>
          <p:cNvSpPr txBox="1"/>
          <p:nvPr/>
        </p:nvSpPr>
        <p:spPr>
          <a:xfrm>
            <a:off x="655734" y="3189560"/>
            <a:ext cx="830677" cy="646331"/>
          </a:xfrm>
          <a:prstGeom prst="rect">
            <a:avLst/>
          </a:prstGeom>
          <a:noFill/>
        </p:spPr>
        <p:txBody>
          <a:bodyPr wrap="none" rtlCol="0">
            <a:spAutoFit/>
          </a:bodyPr>
          <a:lstStyle/>
          <a:p>
            <a:r>
              <a:rPr lang="en-US" dirty="0"/>
              <a:t>60 to</a:t>
            </a:r>
          </a:p>
          <a:p>
            <a:r>
              <a:rPr lang="en-US" dirty="0"/>
              <a:t>90 min</a:t>
            </a:r>
          </a:p>
        </p:txBody>
      </p:sp>
      <p:sp>
        <p:nvSpPr>
          <p:cNvPr id="67" name="TextBox 66">
            <a:extLst>
              <a:ext uri="{FF2B5EF4-FFF2-40B4-BE49-F238E27FC236}">
                <a16:creationId xmlns:a16="http://schemas.microsoft.com/office/drawing/2014/main" id="{678C7A0C-6FF7-DC4A-18EE-D3F0300E0274}"/>
              </a:ext>
            </a:extLst>
          </p:cNvPr>
          <p:cNvSpPr txBox="1"/>
          <p:nvPr/>
        </p:nvSpPr>
        <p:spPr>
          <a:xfrm>
            <a:off x="2295527" y="3212986"/>
            <a:ext cx="1353384" cy="646331"/>
          </a:xfrm>
          <a:prstGeom prst="rect">
            <a:avLst/>
          </a:prstGeom>
          <a:noFill/>
        </p:spPr>
        <p:txBody>
          <a:bodyPr wrap="none" rtlCol="0">
            <a:spAutoFit/>
          </a:bodyPr>
          <a:lstStyle/>
          <a:p>
            <a:r>
              <a:rPr lang="en-US" dirty="0"/>
              <a:t>Players 20 – </a:t>
            </a:r>
          </a:p>
          <a:p>
            <a:r>
              <a:rPr lang="en-US" dirty="0"/>
              <a:t>Unlimited</a:t>
            </a:r>
          </a:p>
        </p:txBody>
      </p:sp>
      <p:sp>
        <p:nvSpPr>
          <p:cNvPr id="68" name="TextBox 67">
            <a:extLst>
              <a:ext uri="{FF2B5EF4-FFF2-40B4-BE49-F238E27FC236}">
                <a16:creationId xmlns:a16="http://schemas.microsoft.com/office/drawing/2014/main" id="{9583560E-8A7B-A1E6-2501-15E95AD12C44}"/>
              </a:ext>
            </a:extLst>
          </p:cNvPr>
          <p:cNvSpPr txBox="1"/>
          <p:nvPr/>
        </p:nvSpPr>
        <p:spPr>
          <a:xfrm>
            <a:off x="6670305" y="3212845"/>
            <a:ext cx="978794" cy="646331"/>
          </a:xfrm>
          <a:prstGeom prst="rect">
            <a:avLst/>
          </a:prstGeom>
          <a:noFill/>
        </p:spPr>
        <p:txBody>
          <a:bodyPr wrap="none" rtlCol="0">
            <a:spAutoFit/>
          </a:bodyPr>
          <a:lstStyle/>
          <a:p>
            <a:r>
              <a:rPr lang="en-US"/>
              <a:t>Indoor</a:t>
            </a:r>
          </a:p>
          <a:p>
            <a:r>
              <a:rPr lang="en-US"/>
              <a:t>Outdoor</a:t>
            </a:r>
          </a:p>
        </p:txBody>
      </p:sp>
      <p:sp>
        <p:nvSpPr>
          <p:cNvPr id="69" name="TextBox 68">
            <a:extLst>
              <a:ext uri="{FF2B5EF4-FFF2-40B4-BE49-F238E27FC236}">
                <a16:creationId xmlns:a16="http://schemas.microsoft.com/office/drawing/2014/main" id="{2863E065-7B3F-B735-DD37-50D80E481770}"/>
              </a:ext>
            </a:extLst>
          </p:cNvPr>
          <p:cNvSpPr txBox="1"/>
          <p:nvPr/>
        </p:nvSpPr>
        <p:spPr>
          <a:xfrm>
            <a:off x="4822146" y="3351344"/>
            <a:ext cx="552715" cy="369332"/>
          </a:xfrm>
          <a:prstGeom prst="rect">
            <a:avLst/>
          </a:prstGeom>
          <a:noFill/>
        </p:spPr>
        <p:txBody>
          <a:bodyPr wrap="none" rtlCol="0">
            <a:spAutoFit/>
          </a:bodyPr>
          <a:lstStyle/>
          <a:p>
            <a:r>
              <a:rPr lang="en-US" dirty="0"/>
              <a:t>Live</a:t>
            </a:r>
          </a:p>
        </p:txBody>
      </p:sp>
      <p:pic>
        <p:nvPicPr>
          <p:cNvPr id="70" name="Picture 2" descr="Stopwatch - Free Tools and utensils icons">
            <a:extLst>
              <a:ext uri="{FF2B5EF4-FFF2-40B4-BE49-F238E27FC236}">
                <a16:creationId xmlns:a16="http://schemas.microsoft.com/office/drawing/2014/main" id="{BC557797-2D09-8140-3BFF-E544486DC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64" y="3291831"/>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0BF0DCF5-8BE3-E1F7-9E24-6D9A07915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555" y="3326011"/>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Platform Icons - Free SVG &amp; PNG Platform Images - Noun Project">
            <a:extLst>
              <a:ext uri="{FF2B5EF4-FFF2-40B4-BE49-F238E27FC236}">
                <a16:creationId xmlns:a16="http://schemas.microsoft.com/office/drawing/2014/main" id="{0626EDF0-FDA6-D3C4-944D-1B2974EDE7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1290" y="3295633"/>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Indoor Or Outdoor Icons - Free SVG &amp; PNG Indoor Or Outdoor Images - Noun  Project">
            <a:extLst>
              <a:ext uri="{FF2B5EF4-FFF2-40B4-BE49-F238E27FC236}">
                <a16:creationId xmlns:a16="http://schemas.microsoft.com/office/drawing/2014/main" id="{3616E1E2-1A4C-370B-52F3-8F6F6BB84A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0836" y="3169803"/>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6878D16-5829-F215-912E-DBC2D7030BF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8997" y="7394654"/>
            <a:ext cx="2421890" cy="1838325"/>
          </a:xfrm>
          <a:prstGeom prst="rect">
            <a:avLst/>
          </a:prstGeom>
          <a:ln>
            <a:noFill/>
          </a:ln>
          <a:effectLst/>
        </p:spPr>
      </p:pic>
      <p:pic>
        <p:nvPicPr>
          <p:cNvPr id="5" name="Picture 4" descr="Mystery Mingle Cards- Miss Clarice">
            <a:extLst>
              <a:ext uri="{FF2B5EF4-FFF2-40B4-BE49-F238E27FC236}">
                <a16:creationId xmlns:a16="http://schemas.microsoft.com/office/drawing/2014/main" id="{D7A524F2-5DDF-B5B4-0A30-ADD4FBDD356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36006" y="7388759"/>
            <a:ext cx="1047483" cy="1844220"/>
          </a:xfrm>
          <a:prstGeom prst="rect">
            <a:avLst/>
          </a:prstGeom>
          <a:noFill/>
          <a:ln>
            <a:noFill/>
          </a:ln>
          <a:effectLst>
            <a:glow rad="63500">
              <a:srgbClr val="C00000">
                <a:alpha val="40000"/>
              </a:srgbClr>
            </a:glow>
            <a:outerShdw dist="107763" dir="18900000" algn="ctr" rotWithShape="0">
              <a:srgbClr val="808080">
                <a:alpha val="50000"/>
              </a:srgbClr>
            </a:outerShdw>
          </a:effectLst>
        </p:spPr>
      </p:pic>
      <p:pic>
        <p:nvPicPr>
          <p:cNvPr id="7" name="Picture 6" descr="A group of people posing for a photo&#10;&#10;Description automatically generated">
            <a:extLst>
              <a:ext uri="{FF2B5EF4-FFF2-40B4-BE49-F238E27FC236}">
                <a16:creationId xmlns:a16="http://schemas.microsoft.com/office/drawing/2014/main" id="{0D760CC0-D2D8-469C-850D-FFD18B055A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2854" y="7388759"/>
            <a:ext cx="2458959" cy="1844219"/>
          </a:xfrm>
          <a:prstGeom prst="rect">
            <a:avLst/>
          </a:prstGeom>
        </p:spPr>
      </p:pic>
      <p:grpSp>
        <p:nvGrpSpPr>
          <p:cNvPr id="11" name="Group 10">
            <a:extLst>
              <a:ext uri="{FF2B5EF4-FFF2-40B4-BE49-F238E27FC236}">
                <a16:creationId xmlns:a16="http://schemas.microsoft.com/office/drawing/2014/main" id="{D827F62F-11CF-2013-65E6-55821F958C5C}"/>
              </a:ext>
            </a:extLst>
          </p:cNvPr>
          <p:cNvGrpSpPr/>
          <p:nvPr/>
        </p:nvGrpSpPr>
        <p:grpSpPr>
          <a:xfrm>
            <a:off x="6252908" y="3859176"/>
            <a:ext cx="1361401" cy="3797910"/>
            <a:chOff x="4915464" y="945845"/>
            <a:chExt cx="1361401" cy="3797910"/>
          </a:xfrm>
        </p:grpSpPr>
        <p:sp>
          <p:nvSpPr>
            <p:cNvPr id="14" name="Rectangle: Rounded Corners 13">
              <a:extLst>
                <a:ext uri="{FF2B5EF4-FFF2-40B4-BE49-F238E27FC236}">
                  <a16:creationId xmlns:a16="http://schemas.microsoft.com/office/drawing/2014/main" id="{843E2427-D2F9-07FA-AE9E-D3AF6D4F5AEF}"/>
                </a:ext>
              </a:extLst>
            </p:cNvPr>
            <p:cNvSpPr/>
            <p:nvPr/>
          </p:nvSpPr>
          <p:spPr>
            <a:xfrm>
              <a:off x="5376109" y="1484483"/>
              <a:ext cx="265631" cy="2770833"/>
            </a:xfrm>
            <a:prstGeom prst="roundRect">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AEE22488-398A-1FC1-9188-69FAA8A90BFB}"/>
                </a:ext>
              </a:extLst>
            </p:cNvPr>
            <p:cNvSpPr/>
            <p:nvPr/>
          </p:nvSpPr>
          <p:spPr>
            <a:xfrm>
              <a:off x="5360095" y="4296549"/>
              <a:ext cx="281645" cy="447206"/>
            </a:xfrm>
            <a:prstGeom prst="round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4BDB120-FFB2-5710-284A-7799E5DFC42F}"/>
                </a:ext>
              </a:extLst>
            </p:cNvPr>
            <p:cNvSpPr txBox="1"/>
            <p:nvPr/>
          </p:nvSpPr>
          <p:spPr>
            <a:xfrm>
              <a:off x="5657473" y="1128057"/>
              <a:ext cx="485326" cy="290600"/>
            </a:xfrm>
            <a:prstGeom prst="rect">
              <a:avLst/>
            </a:prstGeom>
            <a:noFill/>
          </p:spPr>
          <p:txBody>
            <a:bodyPr wrap="none" rtlCol="0">
              <a:spAutoFit/>
            </a:bodyPr>
            <a:lstStyle/>
            <a:p>
              <a:r>
                <a:rPr lang="en-US" sz="1200"/>
                <a:t>Intro</a:t>
              </a:r>
            </a:p>
          </p:txBody>
        </p:sp>
        <p:sp>
          <p:nvSpPr>
            <p:cNvPr id="20" name="TextBox 19">
              <a:extLst>
                <a:ext uri="{FF2B5EF4-FFF2-40B4-BE49-F238E27FC236}">
                  <a16:creationId xmlns:a16="http://schemas.microsoft.com/office/drawing/2014/main" id="{D6172A4B-9B36-E3A1-DEB0-2342EF74A01B}"/>
                </a:ext>
              </a:extLst>
            </p:cNvPr>
            <p:cNvSpPr txBox="1"/>
            <p:nvPr/>
          </p:nvSpPr>
          <p:spPr>
            <a:xfrm>
              <a:off x="5592224" y="4373242"/>
              <a:ext cx="648896" cy="276999"/>
            </a:xfrm>
            <a:prstGeom prst="rect">
              <a:avLst/>
            </a:prstGeom>
            <a:noFill/>
          </p:spPr>
          <p:txBody>
            <a:bodyPr wrap="none" rtlCol="0">
              <a:spAutoFit/>
            </a:bodyPr>
            <a:lstStyle/>
            <a:p>
              <a:r>
                <a:rPr lang="en-US" sz="1200"/>
                <a:t>Awards</a:t>
              </a:r>
            </a:p>
          </p:txBody>
        </p:sp>
        <p:sp>
          <p:nvSpPr>
            <p:cNvPr id="21" name="TextBox 20">
              <a:extLst>
                <a:ext uri="{FF2B5EF4-FFF2-40B4-BE49-F238E27FC236}">
                  <a16:creationId xmlns:a16="http://schemas.microsoft.com/office/drawing/2014/main" id="{3A4B62E5-7CA6-2EA2-4052-E140617F0428}"/>
                </a:ext>
              </a:extLst>
            </p:cNvPr>
            <p:cNvSpPr txBox="1"/>
            <p:nvPr/>
          </p:nvSpPr>
          <p:spPr>
            <a:xfrm>
              <a:off x="5625725" y="2706581"/>
              <a:ext cx="651140" cy="276999"/>
            </a:xfrm>
            <a:prstGeom prst="rect">
              <a:avLst/>
            </a:prstGeom>
            <a:noFill/>
          </p:spPr>
          <p:txBody>
            <a:bodyPr wrap="none" rtlCol="0">
              <a:spAutoFit/>
            </a:bodyPr>
            <a:lstStyle/>
            <a:p>
              <a:r>
                <a:rPr lang="en-US" sz="1200"/>
                <a:t>Activity</a:t>
              </a:r>
            </a:p>
          </p:txBody>
        </p:sp>
        <p:cxnSp>
          <p:nvCxnSpPr>
            <p:cNvPr id="22" name="Straight Connector 21">
              <a:extLst>
                <a:ext uri="{FF2B5EF4-FFF2-40B4-BE49-F238E27FC236}">
                  <a16:creationId xmlns:a16="http://schemas.microsoft.com/office/drawing/2014/main" id="{3882A409-3F28-8381-D2B1-48A8126C9301}"/>
                </a:ext>
              </a:extLst>
            </p:cNvPr>
            <p:cNvCxnSpPr/>
            <p:nvPr/>
          </p:nvCxnSpPr>
          <p:spPr>
            <a:xfrm>
              <a:off x="5200064" y="945845"/>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8B636E8-12B0-79B1-2DA7-3BE06B91C4B1}"/>
                </a:ext>
              </a:extLst>
            </p:cNvPr>
            <p:cNvSpPr txBox="1"/>
            <p:nvPr/>
          </p:nvSpPr>
          <p:spPr>
            <a:xfrm rot="16200000">
              <a:off x="4608201" y="2737144"/>
              <a:ext cx="891526" cy="276999"/>
            </a:xfrm>
            <a:prstGeom prst="rect">
              <a:avLst/>
            </a:prstGeom>
            <a:noFill/>
          </p:spPr>
          <p:txBody>
            <a:bodyPr wrap="none" rtlCol="0">
              <a:spAutoFit/>
            </a:bodyPr>
            <a:lstStyle/>
            <a:p>
              <a:r>
                <a:rPr lang="en-US" sz="1200" dirty="0"/>
                <a:t>60 Minutes</a:t>
              </a:r>
            </a:p>
          </p:txBody>
        </p:sp>
        <p:sp>
          <p:nvSpPr>
            <p:cNvPr id="39" name="Rectangle: Rounded Corners 38">
              <a:extLst>
                <a:ext uri="{FF2B5EF4-FFF2-40B4-BE49-F238E27FC236}">
                  <a16:creationId xmlns:a16="http://schemas.microsoft.com/office/drawing/2014/main" id="{E7960889-C88A-5134-AAE2-2ADEBA21CF48}"/>
                </a:ext>
              </a:extLst>
            </p:cNvPr>
            <p:cNvSpPr/>
            <p:nvPr/>
          </p:nvSpPr>
          <p:spPr>
            <a:xfrm>
              <a:off x="5387847" y="1016816"/>
              <a:ext cx="253893" cy="421202"/>
            </a:xfrm>
            <a:prstGeom prst="roundRect">
              <a:avLst/>
            </a:prstGeom>
            <a:solidFill>
              <a:schemeClr val="accent1">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992BD84D-5BB3-3F6D-2C5C-0D7FC3342AD3}"/>
              </a:ext>
            </a:extLst>
          </p:cNvPr>
          <p:cNvSpPr txBox="1"/>
          <p:nvPr/>
        </p:nvSpPr>
        <p:spPr>
          <a:xfrm>
            <a:off x="215873" y="4041388"/>
            <a:ext cx="5996534" cy="3108543"/>
          </a:xfrm>
          <a:prstGeom prst="rect">
            <a:avLst/>
          </a:prstGeom>
          <a:noFill/>
        </p:spPr>
        <p:txBody>
          <a:bodyPr wrap="square" rtlCol="0">
            <a:spAutoFit/>
          </a:bodyPr>
          <a:lstStyle/>
          <a:p>
            <a:pPr algn="just"/>
            <a:r>
              <a:rPr lang="en-US" sz="1400" dirty="0">
                <a:effectLst/>
                <a:latin typeface="Calibri" panose="020F0502020204030204" pitchFamily="34" charset="0"/>
                <a:ea typeface="Calibri" panose="020F0502020204030204" pitchFamily="34" charset="0"/>
                <a:cs typeface="Calibri" panose="020F0502020204030204" pitchFamily="34" charset="0"/>
              </a:rPr>
              <a:t>As one of the celebrated, you’ve been invited to an incredible event.  But just before you arrive, your hostess is murdered - and the killer may be planning to end the life of another.  Whatever the motive -- greed, jealousy, or just plain nastiness -- the killer must be identified and stopped before it's too late! </a:t>
            </a:r>
          </a:p>
          <a:p>
            <a:pPr algn="just"/>
            <a:endParaRPr lang="en-US" sz="1400" dirty="0">
              <a:latin typeface="Calibri" panose="020F0502020204030204" pitchFamily="34" charset="0"/>
              <a:ea typeface="Calibri" panose="020F0502020204030204" pitchFamily="34" charset="0"/>
              <a:cs typeface="Calibri" panose="020F0502020204030204" pitchFamily="34" charset="0"/>
            </a:endParaRPr>
          </a:p>
          <a:p>
            <a:pPr algn="just"/>
            <a:r>
              <a:rPr lang="en-US" sz="1400" dirty="0">
                <a:effectLst/>
                <a:latin typeface="Calibri" panose="020F0502020204030204" pitchFamily="34" charset="0"/>
                <a:ea typeface="Calibri" panose="020F0502020204030204" pitchFamily="34" charset="0"/>
                <a:cs typeface="Calibri" panose="020F0502020204030204" pitchFamily="34" charset="0"/>
              </a:rPr>
              <a:t>Using detective cards and suspect lists, your job is to uncover not only the murderer, but potential murder weapons and the location.  Guests are privy to hidden clues, which they can choose to share or keep close to their chest.  Their task: mingle with their fellow attendees to solve the clues and figure out the crime master!  Could it be Dr. Bluecoat, or maybe Mr. Money?  Or one of the devilish ladies who aren’t who they pretend to be?  </a:t>
            </a:r>
          </a:p>
          <a:p>
            <a:pPr algn="just"/>
            <a:endParaRPr lang="en-US" sz="1400" dirty="0">
              <a:latin typeface="Calibri" panose="020F0502020204030204" pitchFamily="34" charset="0"/>
              <a:ea typeface="Calibri" panose="020F0502020204030204" pitchFamily="34" charset="0"/>
              <a:cs typeface="Calibri" panose="020F0502020204030204" pitchFamily="34" charset="0"/>
            </a:endParaRPr>
          </a:p>
          <a:p>
            <a:pPr algn="just"/>
            <a:r>
              <a:rPr lang="en-US" sz="1400" dirty="0">
                <a:latin typeface="Calibri" panose="020F0502020204030204" pitchFamily="34" charset="0"/>
                <a:ea typeface="Calibri" panose="020F0502020204030204" pitchFamily="34" charset="0"/>
                <a:cs typeface="Calibri" panose="020F0502020204030204" pitchFamily="34" charset="0"/>
              </a:rPr>
              <a:t>Mingle, meet the suspects, question everyone – you must clear yourself of all wrong-doing!</a:t>
            </a:r>
          </a:p>
        </p:txBody>
      </p:sp>
      <p:sp>
        <p:nvSpPr>
          <p:cNvPr id="13" name="TextBox 12">
            <a:extLst>
              <a:ext uri="{FF2B5EF4-FFF2-40B4-BE49-F238E27FC236}">
                <a16:creationId xmlns:a16="http://schemas.microsoft.com/office/drawing/2014/main" id="{C23CB709-76EC-8BFA-A687-8A9400B8F0E2}"/>
              </a:ext>
            </a:extLst>
          </p:cNvPr>
          <p:cNvSpPr txBox="1"/>
          <p:nvPr/>
        </p:nvSpPr>
        <p:spPr>
          <a:xfrm>
            <a:off x="3214140" y="169142"/>
            <a:ext cx="4683642" cy="1569660"/>
          </a:xfrm>
          <a:prstGeom prst="rect">
            <a:avLst/>
          </a:prstGeom>
          <a:noFill/>
        </p:spPr>
        <p:txBody>
          <a:bodyPr wrap="square" rtlCol="0">
            <a:spAutoFit/>
          </a:bodyPr>
          <a:lstStyle/>
          <a:p>
            <a:r>
              <a:rPr lang="en-US" sz="9600" b="1" dirty="0">
                <a:latin typeface="Colonna MT" panose="04020805060202030203" pitchFamily="82" charset="0"/>
                <a:cs typeface="Arial" panose="020B0604020202020204" pitchFamily="34" charset="0"/>
              </a:rPr>
              <a:t>Mystery</a:t>
            </a:r>
          </a:p>
        </p:txBody>
      </p:sp>
      <p:sp>
        <p:nvSpPr>
          <p:cNvPr id="16" name="TextBox 15">
            <a:extLst>
              <a:ext uri="{FF2B5EF4-FFF2-40B4-BE49-F238E27FC236}">
                <a16:creationId xmlns:a16="http://schemas.microsoft.com/office/drawing/2014/main" id="{5FC58791-78C3-B6FD-9603-6EC255EC1BFE}"/>
              </a:ext>
            </a:extLst>
          </p:cNvPr>
          <p:cNvSpPr txBox="1"/>
          <p:nvPr/>
        </p:nvSpPr>
        <p:spPr>
          <a:xfrm>
            <a:off x="3180440" y="154439"/>
            <a:ext cx="4683642" cy="1569660"/>
          </a:xfrm>
          <a:prstGeom prst="rect">
            <a:avLst/>
          </a:prstGeom>
          <a:noFill/>
        </p:spPr>
        <p:txBody>
          <a:bodyPr wrap="square" rtlCol="0">
            <a:spAutoFit/>
          </a:bodyPr>
          <a:lstStyle/>
          <a:p>
            <a:r>
              <a:rPr lang="en-US" sz="9600" b="1" dirty="0">
                <a:solidFill>
                  <a:srgbClr val="C00000"/>
                </a:solidFill>
                <a:latin typeface="Colonna MT" panose="04020805060202030203" pitchFamily="82" charset="0"/>
                <a:cs typeface="Arial" panose="020B0604020202020204" pitchFamily="34" charset="0"/>
              </a:rPr>
              <a:t>Mystery</a:t>
            </a:r>
          </a:p>
        </p:txBody>
      </p:sp>
    </p:spTree>
    <p:extLst>
      <p:ext uri="{BB962C8B-B14F-4D97-AF65-F5344CB8AC3E}">
        <p14:creationId xmlns:p14="http://schemas.microsoft.com/office/powerpoint/2010/main" val="35933812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15202</TotalTime>
  <Words>195</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Britannic Bold</vt:lpstr>
      <vt:lpstr>Calibri</vt:lpstr>
      <vt:lpstr>Calibri Light</vt:lpstr>
      <vt:lpstr>Colonna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50</cp:revision>
  <cp:lastPrinted>2023-06-01T16:40:03Z</cp:lastPrinted>
  <dcterms:created xsi:type="dcterms:W3CDTF">2023-05-12T12:16:30Z</dcterms:created>
  <dcterms:modified xsi:type="dcterms:W3CDTF">2023-08-14T18:09:59Z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