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82"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C4861-140E-465C-A223-96E586F2CD8E}" v="1" dt="2023-08-14T17:41:39.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9A1C4861-140E-465C-A223-96E586F2CD8E}"/>
    <pc:docChg chg="addSld delSld modSld modSection">
      <pc:chgData name="Heather Miller" userId="512a90a0-3341-465e-b8d0-9b7f5805cd9f" providerId="ADAL" clId="{9A1C4861-140E-465C-A223-96E586F2CD8E}" dt="2023-08-14T17:41:41.145" v="1" actId="47"/>
      <pc:docMkLst>
        <pc:docMk/>
      </pc:docMkLst>
      <pc:sldChg chg="add">
        <pc:chgData name="Heather Miller" userId="512a90a0-3341-465e-b8d0-9b7f5805cd9f" providerId="ADAL" clId="{9A1C4861-140E-465C-A223-96E586F2CD8E}" dt="2023-08-14T17:41:39.769" v="0"/>
        <pc:sldMkLst>
          <pc:docMk/>
          <pc:sldMk cId="636667461" sldId="382"/>
        </pc:sldMkLst>
      </pc:sldChg>
      <pc:sldChg chg="del">
        <pc:chgData name="Heather Miller" userId="512a90a0-3341-465e-b8d0-9b7f5805cd9f" providerId="ADAL" clId="{9A1C4861-140E-465C-A223-96E586F2CD8E}" dt="2023-08-14T17:41:41.145" v="1" actId="47"/>
        <pc:sldMkLst>
          <pc:docMk/>
          <pc:sldMk cId="738308447"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36266C-B9EC-EA4D-4CE7-D2FFFBFF388D}"/>
              </a:ext>
            </a:extLst>
          </p:cNvPr>
          <p:cNvSpPr/>
          <p:nvPr/>
        </p:nvSpPr>
        <p:spPr>
          <a:xfrm>
            <a:off x="83829"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Arial Black" panose="020B0A04020102020204" pitchFamily="34" charset="0"/>
              </a:rPr>
              <a:t>Where Dreams Take Flight on Four Wheels!</a:t>
            </a:r>
            <a:endParaRPr lang="en-US" sz="2400" b="1" dirty="0">
              <a:solidFill>
                <a:schemeClr val="bg1"/>
              </a:solidFill>
              <a:latin typeface="Arial Black" panose="020B0A040201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830677" cy="646331"/>
          </a:xfrm>
          <a:prstGeom prst="rect">
            <a:avLst/>
          </a:prstGeom>
          <a:noFill/>
        </p:spPr>
        <p:txBody>
          <a:bodyPr wrap="none" rtlCol="0">
            <a:spAutoFit/>
          </a:bodyPr>
          <a:lstStyle/>
          <a:p>
            <a:r>
              <a:rPr lang="en-US" dirty="0"/>
              <a:t>60 to</a:t>
            </a:r>
          </a:p>
          <a:p>
            <a:r>
              <a:rPr lang="en-US" dirty="0"/>
              <a:t>90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300484" cy="646331"/>
          </a:xfrm>
          <a:prstGeom prst="rect">
            <a:avLst/>
          </a:prstGeom>
          <a:noFill/>
        </p:spPr>
        <p:txBody>
          <a:bodyPr wrap="none" rtlCol="0">
            <a:spAutoFit/>
          </a:bodyPr>
          <a:lstStyle/>
          <a:p>
            <a:r>
              <a:rPr lang="en-US" dirty="0"/>
              <a:t>Players 10 –</a:t>
            </a:r>
          </a:p>
          <a:p>
            <a:r>
              <a:rPr lang="en-US" dirty="0"/>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404446" y="7139286"/>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47425" y="3204167"/>
            <a:ext cx="978794" cy="923330"/>
          </a:xfrm>
          <a:prstGeom prst="rect">
            <a:avLst/>
          </a:prstGeom>
          <a:noFill/>
        </p:spPr>
        <p:txBody>
          <a:bodyPr wrap="none" rtlCol="0">
            <a:spAutoFit/>
          </a:bodyPr>
          <a:lstStyle/>
          <a:p>
            <a:r>
              <a:rPr lang="en-US" dirty="0"/>
              <a:t>Indoor</a:t>
            </a:r>
          </a:p>
          <a:p>
            <a:r>
              <a:rPr lang="en-US" dirty="0"/>
              <a:t>Outdoor</a:t>
            </a:r>
          </a:p>
          <a:p>
            <a:endParaRPr lang="en-US" dirty="0"/>
          </a:p>
        </p:txBody>
      </p:sp>
      <p:sp>
        <p:nvSpPr>
          <p:cNvPr id="5" name="TextBox 4">
            <a:extLst>
              <a:ext uri="{FF2B5EF4-FFF2-40B4-BE49-F238E27FC236}">
                <a16:creationId xmlns:a16="http://schemas.microsoft.com/office/drawing/2014/main" id="{881992F8-169D-6980-B12B-B1B71C64CDF0}"/>
              </a:ext>
            </a:extLst>
          </p:cNvPr>
          <p:cNvSpPr txBox="1"/>
          <p:nvPr/>
        </p:nvSpPr>
        <p:spPr>
          <a:xfrm>
            <a:off x="4909983" y="3383615"/>
            <a:ext cx="552715" cy="369332"/>
          </a:xfrm>
          <a:prstGeom prst="rect">
            <a:avLst/>
          </a:prstGeom>
          <a:noFill/>
        </p:spPr>
        <p:txBody>
          <a:bodyPr wrap="none" rtlCol="0">
            <a:spAutoFit/>
          </a:bodyPr>
          <a:lstStyle/>
          <a:p>
            <a:r>
              <a:rPr lang="en-US"/>
              <a:t>Live</a:t>
            </a:r>
          </a:p>
        </p:txBody>
      </p:sp>
      <p:pic>
        <p:nvPicPr>
          <p:cNvPr id="43" name="Picture 8" descr="Indoor Or Outdoor Icons - Free SVG &amp; PNG Indoor Or Outdoor Images - Noun  Project">
            <a:extLst>
              <a:ext uri="{FF2B5EF4-FFF2-40B4-BE49-F238E27FC236}">
                <a16:creationId xmlns:a16="http://schemas.microsoft.com/office/drawing/2014/main" id="{0912CED4-59FF-2F75-96EC-3BEA9D80C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Platform Icons - Free SVG &amp; PNG Platform Images - Noun Project">
            <a:extLst>
              <a:ext uri="{FF2B5EF4-FFF2-40B4-BE49-F238E27FC236}">
                <a16:creationId xmlns:a16="http://schemas.microsoft.com/office/drawing/2014/main" id="{DFE4EC42-9C84-D86C-ED70-11F54CFC1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extLst>
              <a:ext uri="{FF2B5EF4-FFF2-40B4-BE49-F238E27FC236}">
                <a16:creationId xmlns:a16="http://schemas.microsoft.com/office/drawing/2014/main" id="{B8CB3C7F-9E6E-06F5-A7A0-EFE9DF657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opwatch - Free Tools and utensils icons">
            <a:extLst>
              <a:ext uri="{FF2B5EF4-FFF2-40B4-BE49-F238E27FC236}">
                <a16:creationId xmlns:a16="http://schemas.microsoft.com/office/drawing/2014/main" id="{8731ACAE-FF4D-D2CD-DA1F-D4B00CDAC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8F67A8CA-C2DD-E6A8-40CD-0B45CB87435F}"/>
              </a:ext>
            </a:extLst>
          </p:cNvPr>
          <p:cNvSpPr txBox="1"/>
          <p:nvPr/>
        </p:nvSpPr>
        <p:spPr>
          <a:xfrm>
            <a:off x="391176" y="3971904"/>
            <a:ext cx="5529267" cy="738664"/>
          </a:xfrm>
          <a:prstGeom prst="rect">
            <a:avLst/>
          </a:prstGeom>
          <a:noFill/>
        </p:spPr>
        <p:txBody>
          <a:bodyPr wrap="square" rtlCol="0">
            <a:spAutoFit/>
          </a:bodyPr>
          <a:lstStyle/>
          <a:p>
            <a:pPr algn="just">
              <a:tabLst>
                <a:tab pos="57150" algn="l"/>
              </a:tabLst>
            </a:pPr>
            <a:endParaRPr lang="en-US" sz="1400" dirty="0">
              <a:effectLst/>
              <a:ea typeface="Times New Roman" panose="02020603050405020304" pitchFamily="18" charset="0"/>
            </a:endParaRPr>
          </a:p>
          <a:p>
            <a:pPr marL="0" marR="0" algn="just">
              <a:spcBef>
                <a:spcPts val="0"/>
              </a:spcBef>
              <a:spcAft>
                <a:spcPts val="0"/>
              </a:spcAft>
              <a:tabLst>
                <a:tab pos="57150" algn="l"/>
              </a:tabLst>
            </a:pPr>
            <a:endParaRPr lang="en-US" sz="1400" dirty="0">
              <a:effectLst/>
              <a:ea typeface="Times New Roman" panose="02020603050405020304" pitchFamily="18" charset="0"/>
            </a:endParaRPr>
          </a:p>
          <a:p>
            <a:pPr algn="just"/>
            <a:endParaRPr lang="en-US" sz="1400" dirty="0">
              <a:effectLst/>
              <a:ea typeface="Times New Roman" panose="02020603050405020304" pitchFamily="18" charset="0"/>
            </a:endParaRPr>
          </a:p>
        </p:txBody>
      </p:sp>
      <p:pic>
        <p:nvPicPr>
          <p:cNvPr id="4" name="Picture 3" descr="A cartoon of a child on a rail&#10;&#10;Description automatically generated">
            <a:extLst>
              <a:ext uri="{FF2B5EF4-FFF2-40B4-BE49-F238E27FC236}">
                <a16:creationId xmlns:a16="http://schemas.microsoft.com/office/drawing/2014/main" id="{18C1435D-C019-5643-7A15-F5A4C8FE31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315" b="91008" l="9050" r="93900">
                        <a14:foregroundMark x1="13100" y1="37958" x2="22800" y2="69905"/>
                        <a14:foregroundMark x1="22800" y1="69905" x2="52100" y2="77406"/>
                        <a14:foregroundMark x1="52100" y1="77406" x2="61200" y2="43335"/>
                        <a14:foregroundMark x1="61200" y1="43335" x2="75350" y2="62494"/>
                        <a14:foregroundMark x1="75350" y1="62494" x2="66000" y2="25079"/>
                        <a14:foregroundMark x1="66000" y1="25079" x2="84150" y2="57253"/>
                        <a14:foregroundMark x1="84150" y1="57253" x2="81900" y2="28830"/>
                        <a14:foregroundMark x1="83800" y1="27113" x2="90500" y2="50746"/>
                        <a14:foregroundMark x1="90500" y1="50746" x2="77800" y2="68188"/>
                        <a14:foregroundMark x1="77800" y1="68188" x2="76850" y2="68188"/>
                        <a14:foregroundMark x1="88200" y1="59060" x2="63100" y2="58382"/>
                        <a14:foregroundMark x1="63100" y1="58382" x2="72450" y2="52779"/>
                        <a14:foregroundMark x1="9300" y1="36240" x2="9050" y2="57253"/>
                        <a14:foregroundMark x1="9050" y1="57253" x2="19400" y2="69318"/>
                        <a14:foregroundMark x1="40250" y1="79033" x2="45900" y2="88161"/>
                        <a14:foregroundMark x1="41500" y1="75011" x2="47200" y2="85856"/>
                        <a14:foregroundMark x1="52250" y1="91008" x2="48450" y2="88161"/>
                        <a14:foregroundMark x1="27000" y1="55626" x2="18800" y2="46498"/>
                        <a14:foregroundMark x1="28900" y1="27113" x2="13950" y2="59060"/>
                        <a14:foregroundMark x1="13950" y1="59060" x2="13100" y2="59648"/>
                        <a14:foregroundMark x1="47800" y1="27113" x2="38350" y2="21961"/>
                        <a14:foregroundMark x1="37100" y1="10574" x2="63950" y2="14008"/>
                        <a14:foregroundMark x1="63950" y1="14008" x2="37100" y2="8315"/>
                        <a14:foregroundMark x1="39600" y1="20831" x2="44800" y2="43199"/>
                        <a14:foregroundMark x1="44800" y1="43199" x2="37450" y2="71396"/>
                        <a14:foregroundMark x1="37450" y1="71396" x2="57550" y2="56304"/>
                        <a14:foregroundMark x1="57550" y1="56304" x2="75450" y2="75192"/>
                        <a14:foregroundMark x1="75450" y1="75192" x2="73050" y2="75599"/>
                        <a14:foregroundMark x1="52250" y1="60190" x2="72200" y2="70944"/>
                        <a14:foregroundMark x1="72200" y1="70944" x2="48450" y2="69318"/>
                        <a14:foregroundMark x1="35800" y1="59648" x2="43400" y2="68775"/>
                        <a14:foregroundMark x1="32650" y1="26525" x2="38100" y2="50610"/>
                        <a14:foregroundMark x1="38100" y1="50610" x2="66250" y2="47311"/>
                        <a14:foregroundMark x1="66250" y1="47311" x2="52850" y2="42521"/>
                        <a14:foregroundMark x1="33300" y1="63624" x2="44050" y2="71035"/>
                        <a14:foregroundMark x1="90750" y1="39675" x2="93900" y2="60190"/>
                        <a14:foregroundMark x1="93900" y1="41934" x2="93250" y2="65341"/>
                        <a14:foregroundMark x1="48450" y1="29959" x2="45900" y2="31089"/>
                        <a14:foregroundMark x1="42150" y1="64211" x2="44650" y2="68775"/>
                      </a14:backgroundRemoval>
                    </a14:imgEffect>
                  </a14:imgLayer>
                </a14:imgProps>
              </a:ext>
              <a:ext uri="{28A0092B-C50C-407E-A947-70E740481C1C}">
                <a14:useLocalDpi xmlns:a14="http://schemas.microsoft.com/office/drawing/2010/main" val="0"/>
              </a:ext>
            </a:extLst>
          </a:blip>
          <a:stretch>
            <a:fillRect/>
          </a:stretch>
        </p:blipFill>
        <p:spPr>
          <a:xfrm>
            <a:off x="79976" y="3898"/>
            <a:ext cx="2718331" cy="3007834"/>
          </a:xfrm>
          <a:prstGeom prst="rect">
            <a:avLst/>
          </a:prstGeom>
        </p:spPr>
      </p:pic>
      <p:sp>
        <p:nvSpPr>
          <p:cNvPr id="6" name="TextBox 5">
            <a:extLst>
              <a:ext uri="{FF2B5EF4-FFF2-40B4-BE49-F238E27FC236}">
                <a16:creationId xmlns:a16="http://schemas.microsoft.com/office/drawing/2014/main" id="{8B568F1C-BACC-325E-BB37-85A9F7F68A20}"/>
              </a:ext>
            </a:extLst>
          </p:cNvPr>
          <p:cNvSpPr txBox="1"/>
          <p:nvPr/>
        </p:nvSpPr>
        <p:spPr>
          <a:xfrm>
            <a:off x="3087158" y="12880"/>
            <a:ext cx="3987113" cy="2462213"/>
          </a:xfrm>
          <a:prstGeom prst="rect">
            <a:avLst/>
          </a:prstGeom>
          <a:noFill/>
        </p:spPr>
        <p:txBody>
          <a:bodyPr wrap="square" rtlCol="0">
            <a:spAutoFit/>
          </a:bodyPr>
          <a:lstStyle/>
          <a:p>
            <a:r>
              <a:rPr lang="en-US" sz="6600" b="1" dirty="0">
                <a:latin typeface="Britannic Bold" panose="020B0903060703020204" pitchFamily="34" charset="0"/>
              </a:rPr>
              <a:t>Hop-A-</a:t>
            </a:r>
          </a:p>
          <a:p>
            <a:r>
              <a:rPr lang="en-US" sz="8800" b="1" dirty="0">
                <a:latin typeface="Britannic Bold" panose="020B0903060703020204" pitchFamily="34" charset="0"/>
              </a:rPr>
              <a:t>BOARD</a:t>
            </a:r>
          </a:p>
        </p:txBody>
      </p:sp>
      <p:sp>
        <p:nvSpPr>
          <p:cNvPr id="7" name="TextBox 6">
            <a:extLst>
              <a:ext uri="{FF2B5EF4-FFF2-40B4-BE49-F238E27FC236}">
                <a16:creationId xmlns:a16="http://schemas.microsoft.com/office/drawing/2014/main" id="{0565C25C-84FE-7D9B-5685-4055990D9F3E}"/>
              </a:ext>
            </a:extLst>
          </p:cNvPr>
          <p:cNvSpPr txBox="1"/>
          <p:nvPr/>
        </p:nvSpPr>
        <p:spPr>
          <a:xfrm>
            <a:off x="244995" y="4153616"/>
            <a:ext cx="5583475" cy="3108543"/>
          </a:xfrm>
          <a:prstGeom prst="rect">
            <a:avLst/>
          </a:prstGeom>
          <a:noFill/>
        </p:spPr>
        <p:txBody>
          <a:bodyPr wrap="square" rtlCol="0">
            <a:spAutoFit/>
          </a:bodyPr>
          <a:lstStyle/>
          <a:p>
            <a:pPr algn="just"/>
            <a:r>
              <a:rPr lang="en-US" sz="1400" dirty="0">
                <a:effectLst/>
                <a:ea typeface="Times New Roman" panose="02020603050405020304" pitchFamily="18" charset="0"/>
              </a:rPr>
              <a:t>The Skateboarding Community is unique – it truly sees no gender, race, age or sex and is one of the most inclusive sporting groups around.  They believe that the freedom, cultural diversity and friendships developed from skateboarding are invaluable. Putting skateboards under kids feet allows them to roll towards positive opportunities and a happier, healthier life.</a:t>
            </a:r>
          </a:p>
          <a:p>
            <a:pPr algn="just"/>
            <a:endParaRPr lang="en-US" sz="1400" dirty="0"/>
          </a:p>
          <a:p>
            <a:pPr marL="0" marR="0" algn="just">
              <a:spcBef>
                <a:spcPts val="0"/>
              </a:spcBef>
              <a:spcAft>
                <a:spcPts val="0"/>
              </a:spcAft>
            </a:pPr>
            <a:r>
              <a:rPr lang="en-US" sz="1400" dirty="0">
                <a:effectLst/>
                <a:ea typeface="Times New Roman" panose="02020603050405020304" pitchFamily="18" charset="0"/>
              </a:rPr>
              <a:t>A video of kids skateboarding and having fun grinding (</a:t>
            </a:r>
            <a:r>
              <a:rPr lang="en-US" sz="1400" dirty="0">
                <a:solidFill>
                  <a:srgbClr val="040C28"/>
                </a:solidFill>
                <a:effectLst/>
                <a:ea typeface="Times New Roman" panose="02020603050405020304" pitchFamily="18" charset="0"/>
              </a:rPr>
              <a:t>a skateboarding move that involves the skateboard trucks sliding along an edge or surface</a:t>
            </a:r>
            <a:r>
              <a:rPr lang="en-US" sz="1400" dirty="0">
                <a:solidFill>
                  <a:srgbClr val="202124"/>
                </a:solidFill>
                <a:effectLst/>
                <a:ea typeface="Times New Roman" panose="02020603050405020304" pitchFamily="18" charset="0"/>
              </a:rPr>
              <a:t>) </a:t>
            </a:r>
            <a:r>
              <a:rPr lang="en-US" sz="1400" dirty="0">
                <a:effectLst/>
                <a:ea typeface="Times New Roman" panose="02020603050405020304" pitchFamily="18" charset="0"/>
              </a:rPr>
              <a:t>on the full pipes, verts, coping, decks and ramps kicks off the design of cool and artsy skateboards. Then you’ll </a:t>
            </a:r>
            <a:r>
              <a:rPr lang="en-US" sz="1400" dirty="0">
                <a:ea typeface="Times New Roman" panose="02020603050405020304" pitchFamily="18" charset="0"/>
              </a:rPr>
              <a:t>m</a:t>
            </a:r>
            <a:r>
              <a:rPr lang="en-US" sz="1400" dirty="0">
                <a:effectLst/>
                <a:ea typeface="Times New Roman" panose="02020603050405020304" pitchFamily="18" charset="0"/>
              </a:rPr>
              <a:t>eet our charity rep from </a:t>
            </a:r>
            <a:r>
              <a:rPr lang="en-US" sz="1400" b="1" dirty="0">
                <a:solidFill>
                  <a:srgbClr val="7030A0"/>
                </a:solidFill>
                <a:effectLst/>
                <a:ea typeface="Times New Roman" panose="02020603050405020304" pitchFamily="18" charset="0"/>
              </a:rPr>
              <a:t>Grind for Life</a:t>
            </a:r>
            <a:r>
              <a:rPr lang="en-US" sz="1400" dirty="0">
                <a:effectLst/>
                <a:ea typeface="Times New Roman" panose="02020603050405020304" pitchFamily="18" charset="0"/>
              </a:rPr>
              <a:t>, a boarding organization that not only donates skateboards to kids but hosts skateboard competitions to raise money for people with cancer that are in desperate need of having travel to their treatments covered!</a:t>
            </a:r>
            <a:endParaRPr lang="en-US" sz="1400" dirty="0"/>
          </a:p>
        </p:txBody>
      </p:sp>
      <p:grpSp>
        <p:nvGrpSpPr>
          <p:cNvPr id="8" name="Group 7">
            <a:extLst>
              <a:ext uri="{FF2B5EF4-FFF2-40B4-BE49-F238E27FC236}">
                <a16:creationId xmlns:a16="http://schemas.microsoft.com/office/drawing/2014/main" id="{96B063C5-6857-D9F1-B8E5-377FC7AC36B8}"/>
              </a:ext>
            </a:extLst>
          </p:cNvPr>
          <p:cNvGrpSpPr/>
          <p:nvPr/>
        </p:nvGrpSpPr>
        <p:grpSpPr>
          <a:xfrm>
            <a:off x="5828470" y="4341235"/>
            <a:ext cx="1907633" cy="3395742"/>
            <a:chOff x="1287596" y="1608743"/>
            <a:chExt cx="1770682" cy="2737582"/>
          </a:xfrm>
        </p:grpSpPr>
        <p:sp>
          <p:nvSpPr>
            <p:cNvPr id="10" name="Rectangle: Rounded Corners 9">
              <a:extLst>
                <a:ext uri="{FF2B5EF4-FFF2-40B4-BE49-F238E27FC236}">
                  <a16:creationId xmlns:a16="http://schemas.microsoft.com/office/drawing/2014/main" id="{54C8BD0B-A367-FF9F-EE7D-06C825322D02}"/>
                </a:ext>
              </a:extLst>
            </p:cNvPr>
            <p:cNvSpPr/>
            <p:nvPr/>
          </p:nvSpPr>
          <p:spPr>
            <a:xfrm>
              <a:off x="1631998" y="1621080"/>
              <a:ext cx="165455" cy="181032"/>
            </a:xfrm>
            <a:prstGeom prst="roundRect">
              <a:avLst/>
            </a:prstGeom>
            <a:solidFill>
              <a:schemeClr val="accent1">
                <a:lumMod val="20000"/>
                <a:lumOff val="80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1" name="Rectangle: Rounded Corners 10">
              <a:extLst>
                <a:ext uri="{FF2B5EF4-FFF2-40B4-BE49-F238E27FC236}">
                  <a16:creationId xmlns:a16="http://schemas.microsoft.com/office/drawing/2014/main" id="{F22D3883-6BFC-04CA-4868-93CA2952E1B7}"/>
                </a:ext>
              </a:extLst>
            </p:cNvPr>
            <p:cNvSpPr/>
            <p:nvPr/>
          </p:nvSpPr>
          <p:spPr>
            <a:xfrm>
              <a:off x="1631998" y="2050640"/>
              <a:ext cx="165455" cy="181032"/>
            </a:xfrm>
            <a:prstGeom prst="roundRect">
              <a:avLst/>
            </a:prstGeom>
            <a:solidFill>
              <a:schemeClr val="accent1">
                <a:lumMod val="60000"/>
                <a:lumOff val="40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2" name="Rectangle: Rounded Corners 11">
              <a:extLst>
                <a:ext uri="{FF2B5EF4-FFF2-40B4-BE49-F238E27FC236}">
                  <a16:creationId xmlns:a16="http://schemas.microsoft.com/office/drawing/2014/main" id="{A2BE55C8-AA46-2B70-5BD6-C3AF7402B143}"/>
                </a:ext>
              </a:extLst>
            </p:cNvPr>
            <p:cNvSpPr/>
            <p:nvPr/>
          </p:nvSpPr>
          <p:spPr>
            <a:xfrm>
              <a:off x="1631998" y="2265421"/>
              <a:ext cx="165455" cy="1404162"/>
            </a:xfrm>
            <a:prstGeom prst="roundRect">
              <a:avLst/>
            </a:prstGeom>
            <a:solidFill>
              <a:schemeClr val="accent1">
                <a:lumMod val="75000"/>
              </a:schemeClr>
            </a:solidFill>
            <a:ln>
              <a:solidFill>
                <a:schemeClr val="accent1">
                  <a:lumMod val="60000"/>
                  <a:lumOff val="40000"/>
                </a:schemeClr>
              </a:solidFill>
            </a:ln>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6" name="Rectangle: Rounded Corners 15">
              <a:extLst>
                <a:ext uri="{FF2B5EF4-FFF2-40B4-BE49-F238E27FC236}">
                  <a16:creationId xmlns:a16="http://schemas.microsoft.com/office/drawing/2014/main" id="{4CF71E15-BF40-B66B-5980-B0361CABBDB0}"/>
                </a:ext>
              </a:extLst>
            </p:cNvPr>
            <p:cNvSpPr/>
            <p:nvPr/>
          </p:nvSpPr>
          <p:spPr>
            <a:xfrm>
              <a:off x="1624344" y="4053486"/>
              <a:ext cx="173109" cy="181032"/>
            </a:xfrm>
            <a:prstGeom prst="roundRect">
              <a:avLst/>
            </a:prstGeom>
            <a:solidFill>
              <a:srgbClr val="002060"/>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7" name="TextBox 16">
              <a:extLst>
                <a:ext uri="{FF2B5EF4-FFF2-40B4-BE49-F238E27FC236}">
                  <a16:creationId xmlns:a16="http://schemas.microsoft.com/office/drawing/2014/main" id="{716A3AE2-3A93-1C4B-7F01-4EBD0817FFF8}"/>
                </a:ext>
              </a:extLst>
            </p:cNvPr>
            <p:cNvSpPr txBox="1"/>
            <p:nvPr/>
          </p:nvSpPr>
          <p:spPr>
            <a:xfrm>
              <a:off x="1765433" y="1608743"/>
              <a:ext cx="393056" cy="218201"/>
            </a:xfrm>
            <a:prstGeom prst="rect">
              <a:avLst/>
            </a:prstGeom>
            <a:noFill/>
          </p:spPr>
          <p:txBody>
            <a:bodyPr wrap="square" rtlCol="0">
              <a:spAutoFit/>
            </a:bodyPr>
            <a:lstStyle/>
            <a:p>
              <a:r>
                <a:rPr lang="en-US" sz="818"/>
                <a:t>Intro</a:t>
              </a:r>
            </a:p>
          </p:txBody>
        </p:sp>
        <p:sp>
          <p:nvSpPr>
            <p:cNvPr id="18" name="TextBox 17">
              <a:extLst>
                <a:ext uri="{FF2B5EF4-FFF2-40B4-BE49-F238E27FC236}">
                  <a16:creationId xmlns:a16="http://schemas.microsoft.com/office/drawing/2014/main" id="{C58AC5CE-89E5-3F7F-70AC-D4F927DCB360}"/>
                </a:ext>
              </a:extLst>
            </p:cNvPr>
            <p:cNvSpPr txBox="1"/>
            <p:nvPr/>
          </p:nvSpPr>
          <p:spPr>
            <a:xfrm>
              <a:off x="1765620" y="1818295"/>
              <a:ext cx="639919" cy="218201"/>
            </a:xfrm>
            <a:prstGeom prst="rect">
              <a:avLst/>
            </a:prstGeom>
            <a:noFill/>
          </p:spPr>
          <p:txBody>
            <a:bodyPr wrap="square" rtlCol="0">
              <a:spAutoFit/>
            </a:bodyPr>
            <a:lstStyle/>
            <a:p>
              <a:r>
                <a:rPr lang="en-US" sz="818"/>
                <a:t>Icebreaker</a:t>
              </a:r>
            </a:p>
          </p:txBody>
        </p:sp>
        <p:sp>
          <p:nvSpPr>
            <p:cNvPr id="19" name="TextBox 18">
              <a:extLst>
                <a:ext uri="{FF2B5EF4-FFF2-40B4-BE49-F238E27FC236}">
                  <a16:creationId xmlns:a16="http://schemas.microsoft.com/office/drawing/2014/main" id="{049150FA-CE8A-59D6-4B4C-0467D3EE889B}"/>
                </a:ext>
              </a:extLst>
            </p:cNvPr>
            <p:cNvSpPr txBox="1"/>
            <p:nvPr/>
          </p:nvSpPr>
          <p:spPr>
            <a:xfrm>
              <a:off x="1761508" y="2035792"/>
              <a:ext cx="800219" cy="218201"/>
            </a:xfrm>
            <a:prstGeom prst="rect">
              <a:avLst/>
            </a:prstGeom>
            <a:noFill/>
          </p:spPr>
          <p:txBody>
            <a:bodyPr wrap="square" rtlCol="0">
              <a:spAutoFit/>
            </a:bodyPr>
            <a:lstStyle/>
            <a:p>
              <a:r>
                <a:rPr lang="en-US" sz="818" dirty="0"/>
                <a:t>Demo / Video</a:t>
              </a:r>
            </a:p>
          </p:txBody>
        </p:sp>
        <p:sp>
          <p:nvSpPr>
            <p:cNvPr id="20" name="TextBox 19">
              <a:extLst>
                <a:ext uri="{FF2B5EF4-FFF2-40B4-BE49-F238E27FC236}">
                  <a16:creationId xmlns:a16="http://schemas.microsoft.com/office/drawing/2014/main" id="{9B7F1CEB-1B41-C4B3-FA45-664EBF10BF0A}"/>
                </a:ext>
              </a:extLst>
            </p:cNvPr>
            <p:cNvSpPr txBox="1"/>
            <p:nvPr/>
          </p:nvSpPr>
          <p:spPr>
            <a:xfrm>
              <a:off x="1785173" y="4002256"/>
              <a:ext cx="1273105" cy="344069"/>
            </a:xfrm>
            <a:prstGeom prst="rect">
              <a:avLst/>
            </a:prstGeom>
            <a:noFill/>
          </p:spPr>
          <p:txBody>
            <a:bodyPr wrap="square" rtlCol="0">
              <a:spAutoFit/>
            </a:bodyPr>
            <a:lstStyle/>
            <a:p>
              <a:r>
                <a:rPr lang="en-US" sz="818" dirty="0"/>
                <a:t>Group Picture/ </a:t>
              </a:r>
            </a:p>
            <a:p>
              <a:r>
                <a:rPr lang="en-US" sz="818" dirty="0"/>
                <a:t>Goodbyes</a:t>
              </a:r>
            </a:p>
          </p:txBody>
        </p:sp>
        <p:sp>
          <p:nvSpPr>
            <p:cNvPr id="21" name="TextBox 20">
              <a:extLst>
                <a:ext uri="{FF2B5EF4-FFF2-40B4-BE49-F238E27FC236}">
                  <a16:creationId xmlns:a16="http://schemas.microsoft.com/office/drawing/2014/main" id="{4CA0D135-D6F8-8F05-8DDF-DC7BB60A1546}"/>
                </a:ext>
              </a:extLst>
            </p:cNvPr>
            <p:cNvSpPr txBox="1"/>
            <p:nvPr/>
          </p:nvSpPr>
          <p:spPr>
            <a:xfrm>
              <a:off x="1780498" y="2895738"/>
              <a:ext cx="696157" cy="218201"/>
            </a:xfrm>
            <a:prstGeom prst="rect">
              <a:avLst/>
            </a:prstGeom>
            <a:noFill/>
          </p:spPr>
          <p:txBody>
            <a:bodyPr wrap="square" rtlCol="0">
              <a:spAutoFit/>
            </a:bodyPr>
            <a:lstStyle/>
            <a:p>
              <a:r>
                <a:rPr lang="en-US" sz="818" dirty="0"/>
                <a:t>Building</a:t>
              </a:r>
            </a:p>
          </p:txBody>
        </p:sp>
        <p:cxnSp>
          <p:nvCxnSpPr>
            <p:cNvPr id="22" name="Straight Connector 21">
              <a:extLst>
                <a:ext uri="{FF2B5EF4-FFF2-40B4-BE49-F238E27FC236}">
                  <a16:creationId xmlns:a16="http://schemas.microsoft.com/office/drawing/2014/main" id="{73263633-80B1-C738-CCF7-0DB7878F15AE}"/>
                </a:ext>
              </a:extLst>
            </p:cNvPr>
            <p:cNvCxnSpPr>
              <a:cxnSpLocks/>
            </p:cNvCxnSpPr>
            <p:nvPr/>
          </p:nvCxnSpPr>
          <p:spPr>
            <a:xfrm>
              <a:off x="1496310" y="1645034"/>
              <a:ext cx="0" cy="258553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3E63659-0CB0-351E-6D05-6E1F8BB723FC}"/>
                </a:ext>
              </a:extLst>
            </p:cNvPr>
            <p:cNvSpPr txBox="1"/>
            <p:nvPr/>
          </p:nvSpPr>
          <p:spPr>
            <a:xfrm rot="16200000">
              <a:off x="1063112" y="2851705"/>
              <a:ext cx="667170" cy="218201"/>
            </a:xfrm>
            <a:prstGeom prst="rect">
              <a:avLst/>
            </a:prstGeom>
            <a:noFill/>
          </p:spPr>
          <p:txBody>
            <a:bodyPr wrap="none" rtlCol="0">
              <a:spAutoFit/>
            </a:bodyPr>
            <a:lstStyle/>
            <a:p>
              <a:r>
                <a:rPr lang="en-US" sz="818" dirty="0"/>
                <a:t>75 Minutes</a:t>
              </a:r>
            </a:p>
          </p:txBody>
        </p:sp>
        <p:sp>
          <p:nvSpPr>
            <p:cNvPr id="24" name="Rectangle: Rounded Corners 23">
              <a:extLst>
                <a:ext uri="{FF2B5EF4-FFF2-40B4-BE49-F238E27FC236}">
                  <a16:creationId xmlns:a16="http://schemas.microsoft.com/office/drawing/2014/main" id="{A69BD458-FFED-AA81-AB1A-D0B72872B1E7}"/>
                </a:ext>
              </a:extLst>
            </p:cNvPr>
            <p:cNvSpPr/>
            <p:nvPr/>
          </p:nvSpPr>
          <p:spPr>
            <a:xfrm>
              <a:off x="1631998" y="1835860"/>
              <a:ext cx="165455" cy="181032"/>
            </a:xfrm>
            <a:prstGeom prst="roundRect">
              <a:avLst/>
            </a:prstGeom>
            <a:solidFill>
              <a:schemeClr val="accent1">
                <a:lumMod val="40000"/>
                <a:lumOff val="60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7" name="Rectangle: Rounded Corners 26">
              <a:extLst>
                <a:ext uri="{FF2B5EF4-FFF2-40B4-BE49-F238E27FC236}">
                  <a16:creationId xmlns:a16="http://schemas.microsoft.com/office/drawing/2014/main" id="{DED69C19-5D55-7524-F481-4A3E5B94B863}"/>
                </a:ext>
              </a:extLst>
            </p:cNvPr>
            <p:cNvSpPr/>
            <p:nvPr/>
          </p:nvSpPr>
          <p:spPr>
            <a:xfrm>
              <a:off x="1631998" y="3703332"/>
              <a:ext cx="165455" cy="316407"/>
            </a:xfrm>
            <a:prstGeom prst="roundRect">
              <a:avLst/>
            </a:prstGeom>
            <a:solidFill>
              <a:schemeClr val="accent1">
                <a:lumMod val="50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1" name="TextBox 30">
              <a:extLst>
                <a:ext uri="{FF2B5EF4-FFF2-40B4-BE49-F238E27FC236}">
                  <a16:creationId xmlns:a16="http://schemas.microsoft.com/office/drawing/2014/main" id="{22F85085-BC81-D8F3-0951-F63500A4F625}"/>
                </a:ext>
              </a:extLst>
            </p:cNvPr>
            <p:cNvSpPr txBox="1"/>
            <p:nvPr/>
          </p:nvSpPr>
          <p:spPr>
            <a:xfrm>
              <a:off x="1774578" y="3788625"/>
              <a:ext cx="808235" cy="218201"/>
            </a:xfrm>
            <a:prstGeom prst="rect">
              <a:avLst/>
            </a:prstGeom>
            <a:noFill/>
          </p:spPr>
          <p:txBody>
            <a:bodyPr wrap="square" rtlCol="0">
              <a:spAutoFit/>
            </a:bodyPr>
            <a:lstStyle/>
            <a:p>
              <a:r>
                <a:rPr lang="en-US" sz="818"/>
                <a:t>Charity Speaks</a:t>
              </a:r>
            </a:p>
          </p:txBody>
        </p:sp>
      </p:grpSp>
      <p:pic>
        <p:nvPicPr>
          <p:cNvPr id="32" name="Picture 31" descr="Should You Buy a Complete or Custom Skateboard? – SkateboardersHQ">
            <a:extLst>
              <a:ext uri="{FF2B5EF4-FFF2-40B4-BE49-F238E27FC236}">
                <a16:creationId xmlns:a16="http://schemas.microsoft.com/office/drawing/2014/main" id="{BC5A7A19-7B52-3153-AC88-62AB5DB82A44}"/>
              </a:ext>
            </a:extLst>
          </p:cNvPr>
          <p:cNvPicPr>
            <a:picLocks noChangeAspect="1"/>
          </p:cNvPicPr>
          <p:nvPr/>
        </p:nvPicPr>
        <p:blipFill rotWithShape="1">
          <a:blip r:embed="rId8">
            <a:extLst>
              <a:ext uri="{28A0092B-C50C-407E-A947-70E740481C1C}">
                <a14:useLocalDpi xmlns:a14="http://schemas.microsoft.com/office/drawing/2010/main" val="0"/>
              </a:ext>
            </a:extLst>
          </a:blip>
          <a:srcRect l="15555" r="7404"/>
          <a:stretch/>
        </p:blipFill>
        <p:spPr bwMode="auto">
          <a:xfrm>
            <a:off x="2248166" y="7556256"/>
            <a:ext cx="1976535" cy="1463107"/>
          </a:xfrm>
          <a:prstGeom prst="rect">
            <a:avLst/>
          </a:prstGeom>
          <a:noFill/>
          <a:ln>
            <a:noFill/>
          </a:ln>
        </p:spPr>
      </p:pic>
      <p:pic>
        <p:nvPicPr>
          <p:cNvPr id="38" name="Picture 37">
            <a:extLst>
              <a:ext uri="{FF2B5EF4-FFF2-40B4-BE49-F238E27FC236}">
                <a16:creationId xmlns:a16="http://schemas.microsoft.com/office/drawing/2014/main" id="{BA4DB410-ACD2-7DD7-50C0-9817C6CBDD3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288" y="7560074"/>
            <a:ext cx="1989044" cy="1463107"/>
          </a:xfrm>
          <a:prstGeom prst="rect">
            <a:avLst/>
          </a:prstGeom>
          <a:noFill/>
          <a:ln>
            <a:noFill/>
          </a:ln>
        </p:spPr>
      </p:pic>
      <p:pic>
        <p:nvPicPr>
          <p:cNvPr id="39" name="Picture 38" descr="GFL at Zephyrhills Presented by Marinela">
            <a:extLst>
              <a:ext uri="{FF2B5EF4-FFF2-40B4-BE49-F238E27FC236}">
                <a16:creationId xmlns:a16="http://schemas.microsoft.com/office/drawing/2014/main" id="{F0F0CEB9-3EBC-F37A-67F3-DE65BFB4BED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572" r="23685"/>
          <a:stretch/>
        </p:blipFill>
        <p:spPr bwMode="auto">
          <a:xfrm>
            <a:off x="4289572" y="7535051"/>
            <a:ext cx="1661340" cy="1463107"/>
          </a:xfrm>
          <a:prstGeom prst="rect">
            <a:avLst/>
          </a:prstGeom>
          <a:noFill/>
          <a:ln>
            <a:noFill/>
          </a:ln>
        </p:spPr>
      </p:pic>
      <p:pic>
        <p:nvPicPr>
          <p:cNvPr id="25" name="Picture 24" descr="A cartoon of a child on a rail&#10;&#10;Description automatically generated">
            <a:extLst>
              <a:ext uri="{FF2B5EF4-FFF2-40B4-BE49-F238E27FC236}">
                <a16:creationId xmlns:a16="http://schemas.microsoft.com/office/drawing/2014/main" id="{F5DE73A9-7B0F-153D-33A7-EC83998BDD5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315" b="91008" l="9050" r="93900">
                        <a14:foregroundMark x1="13100" y1="37958" x2="22800" y2="69905"/>
                        <a14:foregroundMark x1="22800" y1="69905" x2="52100" y2="77406"/>
                        <a14:foregroundMark x1="52100" y1="77406" x2="61200" y2="43335"/>
                        <a14:foregroundMark x1="61200" y1="43335" x2="75350" y2="62494"/>
                        <a14:foregroundMark x1="75350" y1="62494" x2="66000" y2="25079"/>
                        <a14:foregroundMark x1="66000" y1="25079" x2="84150" y2="57253"/>
                        <a14:foregroundMark x1="84150" y1="57253" x2="81900" y2="28830"/>
                        <a14:foregroundMark x1="83800" y1="27113" x2="90500" y2="50746"/>
                        <a14:foregroundMark x1="90500" y1="50746" x2="77800" y2="68188"/>
                        <a14:foregroundMark x1="77800" y1="68188" x2="76850" y2="68188"/>
                        <a14:foregroundMark x1="88200" y1="59060" x2="63100" y2="58382"/>
                        <a14:foregroundMark x1="63100" y1="58382" x2="72450" y2="52779"/>
                        <a14:foregroundMark x1="9300" y1="36240" x2="9050" y2="57253"/>
                        <a14:foregroundMark x1="9050" y1="57253" x2="19400" y2="69318"/>
                        <a14:foregroundMark x1="40250" y1="79033" x2="45900" y2="88161"/>
                        <a14:foregroundMark x1="41500" y1="75011" x2="47200" y2="85856"/>
                        <a14:foregroundMark x1="52250" y1="91008" x2="48450" y2="88161"/>
                        <a14:foregroundMark x1="27000" y1="55626" x2="18800" y2="46498"/>
                        <a14:foregroundMark x1="28900" y1="27113" x2="13950" y2="59060"/>
                        <a14:foregroundMark x1="13950" y1="59060" x2="13100" y2="59648"/>
                        <a14:foregroundMark x1="47800" y1="27113" x2="38350" y2="21961"/>
                        <a14:foregroundMark x1="37100" y1="10574" x2="63950" y2="14008"/>
                        <a14:foregroundMark x1="63950" y1="14008" x2="37100" y2="8315"/>
                        <a14:foregroundMark x1="39600" y1="20831" x2="44800" y2="43199"/>
                        <a14:foregroundMark x1="44800" y1="43199" x2="37450" y2="71396"/>
                        <a14:foregroundMark x1="37450" y1="71396" x2="57550" y2="56304"/>
                        <a14:foregroundMark x1="57550" y1="56304" x2="75450" y2="75192"/>
                        <a14:foregroundMark x1="75450" y1="75192" x2="73050" y2="75599"/>
                        <a14:foregroundMark x1="52250" y1="60190" x2="72200" y2="70944"/>
                        <a14:foregroundMark x1="72200" y1="70944" x2="48450" y2="69318"/>
                        <a14:foregroundMark x1="35800" y1="59648" x2="43400" y2="68775"/>
                        <a14:foregroundMark x1="32650" y1="26525" x2="38100" y2="50610"/>
                        <a14:foregroundMark x1="38100" y1="50610" x2="66250" y2="47311"/>
                        <a14:foregroundMark x1="66250" y1="47311" x2="52850" y2="42521"/>
                        <a14:foregroundMark x1="33300" y1="63624" x2="44050" y2="71035"/>
                        <a14:foregroundMark x1="90750" y1="39675" x2="93900" y2="60190"/>
                        <a14:foregroundMark x1="93900" y1="41934" x2="93250" y2="65341"/>
                        <a14:foregroundMark x1="48450" y1="29959" x2="45900" y2="31089"/>
                        <a14:foregroundMark x1="42150" y1="64211" x2="44650" y2="68775"/>
                      </a14:backgroundRemoval>
                    </a14:imgEffect>
                  </a14:imgLayer>
                </a14:imgProps>
              </a:ext>
              <a:ext uri="{28A0092B-C50C-407E-A947-70E740481C1C}">
                <a14:useLocalDpi xmlns:a14="http://schemas.microsoft.com/office/drawing/2010/main" val="0"/>
              </a:ext>
            </a:extLst>
          </a:blip>
          <a:stretch>
            <a:fillRect/>
          </a:stretch>
        </p:blipFill>
        <p:spPr>
          <a:xfrm>
            <a:off x="5965526" y="7908710"/>
            <a:ext cx="1670055" cy="1847916"/>
          </a:xfrm>
          <a:prstGeom prst="rect">
            <a:avLst/>
          </a:prstGeom>
        </p:spPr>
      </p:pic>
    </p:spTree>
    <p:extLst>
      <p:ext uri="{BB962C8B-B14F-4D97-AF65-F5344CB8AC3E}">
        <p14:creationId xmlns:p14="http://schemas.microsoft.com/office/powerpoint/2010/main" val="636667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15173</TotalTime>
  <Words>190</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12</cp:revision>
  <cp:lastPrinted>2023-06-01T16:40:03Z</cp:lastPrinted>
  <dcterms:created xsi:type="dcterms:W3CDTF">2023-05-12T12:16:30Z</dcterms:created>
  <dcterms:modified xsi:type="dcterms:W3CDTF">2023-08-14T17:41:44Z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