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99" r:id="rId5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265C98-33E9-48B8-8B68-1292ADF4C33D}">
          <p14:sldIdLst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CA8"/>
    <a:srgbClr val="EFEBD1"/>
    <a:srgbClr val="FFCC99"/>
    <a:srgbClr val="CCCCFF"/>
    <a:srgbClr val="C0D4F5"/>
    <a:srgbClr val="5074A7"/>
    <a:srgbClr val="DA9D6F"/>
    <a:srgbClr val="9C9579"/>
    <a:srgbClr val="53B8D6"/>
    <a:srgbClr val="2E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E3524C-B4E0-4397-9282-8FA39B0446A7}" v="1" dt="2023-08-14T18:00:28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Miller" userId="512a90a0-3341-465e-b8d0-9b7f5805cd9f" providerId="ADAL" clId="{5FE3524C-B4E0-4397-9282-8FA39B0446A7}"/>
    <pc:docChg chg="addSld delSld modSld modSection">
      <pc:chgData name="Heather Miller" userId="512a90a0-3341-465e-b8d0-9b7f5805cd9f" providerId="ADAL" clId="{5FE3524C-B4E0-4397-9282-8FA39B0446A7}" dt="2023-08-14T18:00:37.967" v="3" actId="14100"/>
      <pc:docMkLst>
        <pc:docMk/>
      </pc:docMkLst>
      <pc:sldChg chg="del">
        <pc:chgData name="Heather Miller" userId="512a90a0-3341-465e-b8d0-9b7f5805cd9f" providerId="ADAL" clId="{5FE3524C-B4E0-4397-9282-8FA39B0446A7}" dt="2023-08-14T18:00:28.992" v="1" actId="47"/>
        <pc:sldMkLst>
          <pc:docMk/>
          <pc:sldMk cId="2204970853" sldId="290"/>
        </pc:sldMkLst>
      </pc:sldChg>
      <pc:sldChg chg="modSp add mod">
        <pc:chgData name="Heather Miller" userId="512a90a0-3341-465e-b8d0-9b7f5805cd9f" providerId="ADAL" clId="{5FE3524C-B4E0-4397-9282-8FA39B0446A7}" dt="2023-08-14T18:00:37.967" v="3" actId="14100"/>
        <pc:sldMkLst>
          <pc:docMk/>
          <pc:sldMk cId="557467983" sldId="299"/>
        </pc:sldMkLst>
        <pc:picChg chg="mod">
          <ac:chgData name="Heather Miller" userId="512a90a0-3341-465e-b8d0-9b7f5805cd9f" providerId="ADAL" clId="{5FE3524C-B4E0-4397-9282-8FA39B0446A7}" dt="2023-08-14T18:00:37.967" v="3" actId="14100"/>
          <ac:picMkLst>
            <pc:docMk/>
            <pc:sldMk cId="557467983" sldId="299"/>
            <ac:picMk id="16" creationId="{61812237-0E90-D3AE-5D1C-1215993B70A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234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C11D8444-7A61-46F5-90DF-3283CE9678B7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6650" y="1201738"/>
            <a:ext cx="2501900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017" y="4620784"/>
            <a:ext cx="5851168" cy="3781091"/>
          </a:xfrm>
          <a:prstGeom prst="rect">
            <a:avLst/>
          </a:prstGeom>
        </p:spPr>
        <p:txBody>
          <a:bodyPr vert="horz" lIns="95088" tIns="47544" rIns="95088" bIns="475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234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33A3B2BE-3C1B-4C75-B91A-D3C07D901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9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cardboard monsters&#10;&#10;Description automatically generated with low confidence">
            <a:extLst>
              <a:ext uri="{FF2B5EF4-FFF2-40B4-BE49-F238E27FC236}">
                <a16:creationId xmlns:a16="http://schemas.microsoft.com/office/drawing/2014/main" id="{36769F18-B3F3-92B1-A3C8-5151B345C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 b="50000"/>
          <a:stretch/>
        </p:blipFill>
        <p:spPr>
          <a:xfrm>
            <a:off x="4169055" y="7417521"/>
            <a:ext cx="1740239" cy="1734029"/>
          </a:xfrm>
          <a:prstGeom prst="rect">
            <a:avLst/>
          </a:prstGeom>
        </p:spPr>
      </p:pic>
      <p:pic>
        <p:nvPicPr>
          <p:cNvPr id="6" name="Picture 5" descr="A group of people posing with boxes&#10;&#10;Description automatically generated with medium confidence">
            <a:extLst>
              <a:ext uri="{FF2B5EF4-FFF2-40B4-BE49-F238E27FC236}">
                <a16:creationId xmlns:a16="http://schemas.microsoft.com/office/drawing/2014/main" id="{2FFF584E-A496-67AB-8EFA-AB6DFFF8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4" y="7449287"/>
            <a:ext cx="1709288" cy="1734028"/>
          </a:xfrm>
          <a:prstGeom prst="rect">
            <a:avLst/>
          </a:prstGeom>
        </p:spPr>
      </p:pic>
      <p:pic>
        <p:nvPicPr>
          <p:cNvPr id="7" name="Picture 6" descr="A collage of cardboard monsters&#10;&#10;Description automatically generated with low confidence">
            <a:extLst>
              <a:ext uri="{FF2B5EF4-FFF2-40B4-BE49-F238E27FC236}">
                <a16:creationId xmlns:a16="http://schemas.microsoft.com/office/drawing/2014/main" id="{982453D3-172F-8008-7367-BB18FB30D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979"/>
          <a:stretch/>
        </p:blipFill>
        <p:spPr>
          <a:xfrm>
            <a:off x="2240755" y="7400903"/>
            <a:ext cx="1712609" cy="1776452"/>
          </a:xfrm>
          <a:prstGeom prst="rect">
            <a:avLst/>
          </a:prstGeom>
        </p:spPr>
      </p:pic>
      <p:pic>
        <p:nvPicPr>
          <p:cNvPr id="3" name="Picture 2" descr="A picture containing cartoon, toy, animal figure&#10;&#10;Description automatically generated">
            <a:extLst>
              <a:ext uri="{FF2B5EF4-FFF2-40B4-BE49-F238E27FC236}">
                <a16:creationId xmlns:a16="http://schemas.microsoft.com/office/drawing/2014/main" id="{5DC6DD87-2654-EFE3-6350-236BD9D151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6" t="2406" b="50000"/>
          <a:stretch/>
        </p:blipFill>
        <p:spPr>
          <a:xfrm>
            <a:off x="87681" y="35514"/>
            <a:ext cx="2695478" cy="271719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336266C-B9EC-EA4D-4CE7-D2FFFBFF388D}"/>
              </a:ext>
            </a:extLst>
          </p:cNvPr>
          <p:cNvSpPr/>
          <p:nvPr/>
        </p:nvSpPr>
        <p:spPr>
          <a:xfrm>
            <a:off x="87683" y="2498326"/>
            <a:ext cx="7565720" cy="606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BFAF3-CCF8-F940-9A51-635E42F442FE}"/>
              </a:ext>
            </a:extLst>
          </p:cNvPr>
          <p:cNvSpPr/>
          <p:nvPr/>
        </p:nvSpPr>
        <p:spPr>
          <a:xfrm>
            <a:off x="87682" y="100208"/>
            <a:ext cx="7565721" cy="98329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BD925D-4D5C-6755-E7F7-583C7D2BE4DD}"/>
              </a:ext>
            </a:extLst>
          </p:cNvPr>
          <p:cNvSpPr txBox="1"/>
          <p:nvPr/>
        </p:nvSpPr>
        <p:spPr>
          <a:xfrm>
            <a:off x="638146" y="3218703"/>
            <a:ext cx="9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to </a:t>
            </a:r>
          </a:p>
          <a:p>
            <a:r>
              <a:rPr lang="en-US"/>
              <a:t>120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2A05AD-7D87-FB7B-1EBF-7A40FC662D54}"/>
              </a:ext>
            </a:extLst>
          </p:cNvPr>
          <p:cNvSpPr txBox="1"/>
          <p:nvPr/>
        </p:nvSpPr>
        <p:spPr>
          <a:xfrm>
            <a:off x="2535829" y="3216890"/>
            <a:ext cx="1353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Players 10 – </a:t>
            </a:r>
          </a:p>
          <a:p>
            <a:r>
              <a:rPr lang="en-US" dirty="0"/>
              <a:t>Unlimited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76C406-C461-5C19-497D-2ACF920A3EBE}"/>
              </a:ext>
            </a:extLst>
          </p:cNvPr>
          <p:cNvSpPr/>
          <p:nvPr/>
        </p:nvSpPr>
        <p:spPr>
          <a:xfrm>
            <a:off x="112201" y="9279510"/>
            <a:ext cx="5674290" cy="11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47742B-22F2-7173-54F2-E5BD0D33B3B1}"/>
              </a:ext>
            </a:extLst>
          </p:cNvPr>
          <p:cNvSpPr/>
          <p:nvPr/>
        </p:nvSpPr>
        <p:spPr>
          <a:xfrm>
            <a:off x="307804" y="7100508"/>
            <a:ext cx="7179721" cy="12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10E78-6E09-4865-F83B-F9576AE68011}"/>
              </a:ext>
            </a:extLst>
          </p:cNvPr>
          <p:cNvSpPr txBox="1"/>
          <p:nvPr/>
        </p:nvSpPr>
        <p:spPr>
          <a:xfrm>
            <a:off x="6621465" y="3260604"/>
            <a:ext cx="978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Indoor</a:t>
            </a:r>
          </a:p>
          <a:p>
            <a:r>
              <a:rPr lang="en-US"/>
              <a:t>Outdoor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992F8-169D-6980-B12B-B1B71C64CDF0}"/>
              </a:ext>
            </a:extLst>
          </p:cNvPr>
          <p:cNvSpPr txBox="1"/>
          <p:nvPr/>
        </p:nvSpPr>
        <p:spPr>
          <a:xfrm>
            <a:off x="4937793" y="3404488"/>
            <a:ext cx="55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Live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5FA281-68AB-F141-E75A-A4C322194531}"/>
              </a:ext>
            </a:extLst>
          </p:cNvPr>
          <p:cNvGrpSpPr/>
          <p:nvPr/>
        </p:nvGrpSpPr>
        <p:grpSpPr>
          <a:xfrm>
            <a:off x="5835728" y="3865036"/>
            <a:ext cx="1651779" cy="4015490"/>
            <a:chOff x="5681513" y="3735103"/>
            <a:chExt cx="1774416" cy="414541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FFBB274-2C0C-AE53-749A-EACBB2959B93}"/>
                </a:ext>
              </a:extLst>
            </p:cNvPr>
            <p:cNvSpPr/>
            <p:nvPr/>
          </p:nvSpPr>
          <p:spPr>
            <a:xfrm>
              <a:off x="6132583" y="3735103"/>
              <a:ext cx="274584" cy="28715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59F8F57-579F-4378-078C-3DBBE8A5722B}"/>
                </a:ext>
              </a:extLst>
            </p:cNvPr>
            <p:cNvSpPr/>
            <p:nvPr/>
          </p:nvSpPr>
          <p:spPr>
            <a:xfrm>
              <a:off x="6132583" y="4446295"/>
              <a:ext cx="277703" cy="2941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4B8D3C-BBBA-BED3-0BE7-0C734342A93F}"/>
                </a:ext>
              </a:extLst>
            </p:cNvPr>
            <p:cNvSpPr/>
            <p:nvPr/>
          </p:nvSpPr>
          <p:spPr>
            <a:xfrm>
              <a:off x="6132582" y="4793108"/>
              <a:ext cx="272823" cy="215211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D5DC535-DCEB-3077-F9A2-F7C3EBDE29DA}"/>
                </a:ext>
              </a:extLst>
            </p:cNvPr>
            <p:cNvSpPr/>
            <p:nvPr/>
          </p:nvSpPr>
          <p:spPr>
            <a:xfrm>
              <a:off x="6132583" y="7593370"/>
              <a:ext cx="304598" cy="28715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48ADC6-343F-20C5-8AA5-757B497701CA}"/>
                </a:ext>
              </a:extLst>
            </p:cNvPr>
            <p:cNvSpPr txBox="1"/>
            <p:nvPr/>
          </p:nvSpPr>
          <p:spPr>
            <a:xfrm>
              <a:off x="6410287" y="3750771"/>
              <a:ext cx="439543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Intro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581A30-FCFA-1202-43D6-D637AD1FC56F}"/>
                </a:ext>
              </a:extLst>
            </p:cNvPr>
            <p:cNvSpPr txBox="1"/>
            <p:nvPr/>
          </p:nvSpPr>
          <p:spPr>
            <a:xfrm>
              <a:off x="6377822" y="4096097"/>
              <a:ext cx="739305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Icebreaker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C8DC65-0F4B-6A6A-7FA7-9E8D006FEAB2}"/>
                </a:ext>
              </a:extLst>
            </p:cNvPr>
            <p:cNvSpPr txBox="1"/>
            <p:nvPr/>
          </p:nvSpPr>
          <p:spPr>
            <a:xfrm>
              <a:off x="6377822" y="4427096"/>
              <a:ext cx="936475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Strategy Stage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A43953-61FB-1287-2B53-1EAFCB597F47}"/>
                </a:ext>
              </a:extLst>
            </p:cNvPr>
            <p:cNvSpPr txBox="1"/>
            <p:nvPr/>
          </p:nvSpPr>
          <p:spPr>
            <a:xfrm>
              <a:off x="6422983" y="7587159"/>
              <a:ext cx="572593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Awards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679D23-7494-00D8-30D5-862406CA47B5}"/>
                </a:ext>
              </a:extLst>
            </p:cNvPr>
            <p:cNvSpPr txBox="1"/>
            <p:nvPr/>
          </p:nvSpPr>
          <p:spPr>
            <a:xfrm>
              <a:off x="6440301" y="5667690"/>
              <a:ext cx="604653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Building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AB0B7FF-140F-FBC4-47B6-87935D7FC49E}"/>
                </a:ext>
              </a:extLst>
            </p:cNvPr>
            <p:cNvCxnSpPr>
              <a:cxnSpLocks/>
            </p:cNvCxnSpPr>
            <p:nvPr/>
          </p:nvCxnSpPr>
          <p:spPr>
            <a:xfrm>
              <a:off x="5962630" y="3773099"/>
              <a:ext cx="0" cy="4101161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C68C2F-0B18-297C-8001-627B727D4063}"/>
                </a:ext>
              </a:extLst>
            </p:cNvPr>
            <p:cNvSpPr txBox="1"/>
            <p:nvPr/>
          </p:nvSpPr>
          <p:spPr>
            <a:xfrm rot="16200000">
              <a:off x="5417338" y="5737059"/>
              <a:ext cx="7745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90 Minutes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498E117-FFD6-45D9-80A9-04BD598CFBB9}"/>
                </a:ext>
              </a:extLst>
            </p:cNvPr>
            <p:cNvSpPr/>
            <p:nvPr/>
          </p:nvSpPr>
          <p:spPr>
            <a:xfrm>
              <a:off x="6132583" y="4099483"/>
              <a:ext cx="277703" cy="28715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EE8C72D-1D71-AA29-0497-76FE96F7EE9A}"/>
                </a:ext>
              </a:extLst>
            </p:cNvPr>
            <p:cNvSpPr/>
            <p:nvPr/>
          </p:nvSpPr>
          <p:spPr>
            <a:xfrm>
              <a:off x="6127853" y="7034322"/>
              <a:ext cx="295129" cy="49692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A870CD-FFC9-B23A-F2A3-3C71C9D846C1}"/>
                </a:ext>
              </a:extLst>
            </p:cNvPr>
            <p:cNvSpPr txBox="1"/>
            <p:nvPr/>
          </p:nvSpPr>
          <p:spPr>
            <a:xfrm>
              <a:off x="6445201" y="7166942"/>
              <a:ext cx="1010728" cy="413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Present Builds/Judging</a:t>
              </a:r>
            </a:p>
          </p:txBody>
        </p:sp>
      </p:grpSp>
      <p:pic>
        <p:nvPicPr>
          <p:cNvPr id="10" name="Picture 9" descr="Stopwatch - Free Tools and utensils icons">
            <a:extLst>
              <a:ext uri="{FF2B5EF4-FFF2-40B4-BE49-F238E27FC236}">
                <a16:creationId xmlns:a16="http://schemas.microsoft.com/office/drawing/2014/main" id="{20722F27-6FCA-D80D-8CBC-465FD2E16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9" y="3319084"/>
            <a:ext cx="445567" cy="4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1DE2DFBA-02A6-6548-970C-CEBFCBDF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87" y="3369043"/>
            <a:ext cx="429366" cy="4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latform Icons - Free SVG &amp; PNG Platform Images - Noun Project">
            <a:extLst>
              <a:ext uri="{FF2B5EF4-FFF2-40B4-BE49-F238E27FC236}">
                <a16:creationId xmlns:a16="http://schemas.microsoft.com/office/drawing/2014/main" id="{B8262CA2-B8F2-4C00-0960-11BD89C8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72" y="3339729"/>
            <a:ext cx="487597" cy="4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Indoor Or Outdoor Icons - Free SVG &amp; PNG Indoor Or Outdoor Images - Noun  Project">
            <a:extLst>
              <a:ext uri="{FF2B5EF4-FFF2-40B4-BE49-F238E27FC236}">
                <a16:creationId xmlns:a16="http://schemas.microsoft.com/office/drawing/2014/main" id="{2243F2A7-0044-D61F-E47B-86B4DA81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26" y="3199837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E6C69D-71CE-1B51-E713-61218CC4FF67}"/>
              </a:ext>
            </a:extLst>
          </p:cNvPr>
          <p:cNvSpPr txBox="1"/>
          <p:nvPr/>
        </p:nvSpPr>
        <p:spPr>
          <a:xfrm>
            <a:off x="2582421" y="907460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haroni" panose="02010803020104030203" pitchFamily="2" charset="-79"/>
                <a:cs typeface="Aharoni" panose="02010803020104030203" pitchFamily="2" charset="-79"/>
              </a:rPr>
              <a:t>In the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685178-EF7A-856B-A613-391D29C2D7F4}"/>
              </a:ext>
            </a:extLst>
          </p:cNvPr>
          <p:cNvSpPr txBox="1"/>
          <p:nvPr/>
        </p:nvSpPr>
        <p:spPr>
          <a:xfrm>
            <a:off x="2875031" y="1044748"/>
            <a:ext cx="487024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ROOM</a:t>
            </a:r>
          </a:p>
        </p:txBody>
      </p:sp>
      <p:pic>
        <p:nvPicPr>
          <p:cNvPr id="46" name="Picture 45" descr="A picture containing screenshot, dance, cartoon, art&#10;&#10;Description automatically generated">
            <a:extLst>
              <a:ext uri="{FF2B5EF4-FFF2-40B4-BE49-F238E27FC236}">
                <a16:creationId xmlns:a16="http://schemas.microsoft.com/office/drawing/2014/main" id="{4904AD8B-E4C8-A727-2A3B-FA15710688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b="18771"/>
          <a:stretch/>
        </p:blipFill>
        <p:spPr>
          <a:xfrm>
            <a:off x="3404642" y="35514"/>
            <a:ext cx="4097598" cy="981832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</p:pic>
      <p:pic>
        <p:nvPicPr>
          <p:cNvPr id="47" name="Picture 46" descr="A picture containing screenshot, dance, cartoon, art&#10;&#10;Description automatically generated">
            <a:extLst>
              <a:ext uri="{FF2B5EF4-FFF2-40B4-BE49-F238E27FC236}">
                <a16:creationId xmlns:a16="http://schemas.microsoft.com/office/drawing/2014/main" id="{FA4DF197-B900-395E-C3C0-02CE19724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7" b="18771"/>
          <a:stretch/>
        </p:blipFill>
        <p:spPr>
          <a:xfrm>
            <a:off x="1935219" y="-170221"/>
            <a:ext cx="1487939" cy="1266360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B3AF64F-669C-4804-F5D4-1195BA660331}"/>
              </a:ext>
            </a:extLst>
          </p:cNvPr>
          <p:cNvSpPr txBox="1"/>
          <p:nvPr/>
        </p:nvSpPr>
        <p:spPr>
          <a:xfrm>
            <a:off x="202595" y="4068397"/>
            <a:ext cx="56168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Join us for a thrilling event where fun and fear converge, unlocking your team's potential! Collaborate in teams to construct cardboard monsters representing workplace issues, each with a unique superpower as the solution. Identify problems, craft stories, and design innovative monsters to creatively address these challenges.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Through teamwork and creativity, participants will tackle workplace issues head-on. Using cardboard as the primary material encourages resourcefulness and out-of-the-box thinking. Teams visually represent challenges by bringing their monsters to life.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Monsters possess distinct superpowers, symbolizing creative solutions. Teams brainstorm and select relevant superpowers, fostering imaginative problem-solving. Craft compelling stories around monsters, adding depth and highlighting the transformative power of superpowers.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Monster in the Room offers an immersive experience, fostering collaboration, creativity, and fearlessness. See what monsters YOUR team lets out of the closet!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5447AC-B3F3-A8E2-B772-14741BE9BA24}"/>
              </a:ext>
            </a:extLst>
          </p:cNvPr>
          <p:cNvSpPr txBox="1"/>
          <p:nvPr/>
        </p:nvSpPr>
        <p:spPr>
          <a:xfrm>
            <a:off x="73045" y="2521131"/>
            <a:ext cx="7512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Where Fun Meets Fear!</a:t>
            </a:r>
            <a:endParaRPr lang="en-US" sz="3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Picture 15" descr="A picture containing cartoon, toy, animal figure&#10;&#10;Description automatically generated">
            <a:extLst>
              <a:ext uri="{FF2B5EF4-FFF2-40B4-BE49-F238E27FC236}">
                <a16:creationId xmlns:a16="http://schemas.microsoft.com/office/drawing/2014/main" id="{61812237-0E90-D3AE-5D1C-1215993B70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8" t="2406" r="-1" b="50000"/>
          <a:stretch/>
        </p:blipFill>
        <p:spPr>
          <a:xfrm>
            <a:off x="5909293" y="8185549"/>
            <a:ext cx="1709287" cy="15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7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5bd05e-5a58-4b96-a4b3-bee0e5ddce65">
      <Terms xmlns="http://schemas.microsoft.com/office/infopath/2007/PartnerControls"/>
    </lcf76f155ced4ddcb4097134ff3c332f>
    <TaxCatchAll xmlns="46ca9d76-17d7-4887-bea8-a66e5b3a48ff" xsi:nil="true"/>
    <SharedWithUsers xmlns="46ca9d76-17d7-4887-bea8-a66e5b3a48ff">
      <UserInfo>
        <DisplayName>Sharon Fisher</DisplayName>
        <AccountId>14</AccountId>
        <AccountType/>
      </UserInfo>
      <UserInfo>
        <DisplayName>Dominique Gobeil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2AB7202BAB843BD0C465FB71B4352" ma:contentTypeVersion="15" ma:contentTypeDescription="Create a new document." ma:contentTypeScope="" ma:versionID="b4d47f652de5d7baa23bb460abec7c42">
  <xsd:schema xmlns:xsd="http://www.w3.org/2001/XMLSchema" xmlns:xs="http://www.w3.org/2001/XMLSchema" xmlns:p="http://schemas.microsoft.com/office/2006/metadata/properties" xmlns:ns2="175bd05e-5a58-4b96-a4b3-bee0e5ddce65" xmlns:ns3="46ca9d76-17d7-4887-bea8-a66e5b3a48ff" targetNamespace="http://schemas.microsoft.com/office/2006/metadata/properties" ma:root="true" ma:fieldsID="785afc73cc1e5ff64c419f0a0e9a1a30" ns2:_="" ns3:_="">
    <xsd:import namespace="175bd05e-5a58-4b96-a4b3-bee0e5ddce65"/>
    <xsd:import namespace="46ca9d76-17d7-4887-bea8-a66e5b3a4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bd05e-5a58-4b96-a4b3-bee0e5dd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4aac4e5-5434-47aa-9f0f-653ded616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a9d76-17d7-4887-bea8-a66e5b3a4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eea0c2-8747-4de3-95b9-782d0e903973}" ma:internalName="TaxCatchAll" ma:showField="CatchAllData" ma:web="46ca9d76-17d7-4887-bea8-a66e5b3a4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D856F-20CA-49D8-94CB-A015D2631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27B8A-8FBA-4BC5-AA24-D72CB2938C7B}">
  <ds:schemaRefs>
    <ds:schemaRef ds:uri="http://purl.org/dc/terms/"/>
    <ds:schemaRef ds:uri="http://schemas.microsoft.com/office/infopath/2007/PartnerControls"/>
    <ds:schemaRef ds:uri="http://www.w3.org/XML/1998/namespace"/>
    <ds:schemaRef ds:uri="db1405d4-33b3-4601-98cd-d9f54bcee7f2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3b10adbe-91a9-43b4-a2b2-28f1608457ba"/>
    <ds:schemaRef ds:uri="http://schemas.microsoft.com/office/2006/metadata/properties"/>
    <ds:schemaRef ds:uri="175bd05e-5a58-4b96-a4b3-bee0e5ddce65"/>
    <ds:schemaRef ds:uri="46ca9d76-17d7-4887-bea8-a66e5b3a48ff"/>
  </ds:schemaRefs>
</ds:datastoreItem>
</file>

<file path=customXml/itemProps3.xml><?xml version="1.0" encoding="utf-8"?>
<ds:datastoreItem xmlns:ds="http://schemas.openxmlformats.org/officeDocument/2006/customXml" ds:itemID="{DA822A4A-B1E8-4D35-8B52-6EF096321D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5bd05e-5a58-4b96-a4b3-bee0e5ddce65"/>
    <ds:schemaRef ds:uri="46ca9d76-17d7-4887-bea8-a66e5b3a48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15192</TotalTime>
  <Words>183</Words>
  <Application>Microsoft Office PowerPoint</Application>
  <PresentationFormat>Custom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Aharoni</vt:lpstr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Bougie</dc:creator>
  <cp:lastModifiedBy>Heather Miller</cp:lastModifiedBy>
  <cp:revision>41</cp:revision>
  <cp:lastPrinted>2023-06-01T16:40:03Z</cp:lastPrinted>
  <dcterms:created xsi:type="dcterms:W3CDTF">2023-05-12T12:16:30Z</dcterms:created>
  <dcterms:modified xsi:type="dcterms:W3CDTF">2023-08-14T18:00:46Z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0x010100EED2AB7202BAB843BD0C465FB71B4352</vt:lpwstr>
  </property>
</Properties>
</file>