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390" r:id="rId5"/>
  </p:sldIdLst>
  <p:sldSz cx="7772400" cy="100584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265C98-33E9-48B8-8B68-1292ADF4C33D}">
          <p14:sldIdLst>
            <p14:sldId id="39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4CA8"/>
    <a:srgbClr val="EFEBD1"/>
    <a:srgbClr val="FFCC99"/>
    <a:srgbClr val="CCCCFF"/>
    <a:srgbClr val="C0D4F5"/>
    <a:srgbClr val="5074A7"/>
    <a:srgbClr val="DA9D6F"/>
    <a:srgbClr val="9C9579"/>
    <a:srgbClr val="53B8D6"/>
    <a:srgbClr val="2EBE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E75C1C-2E90-44E3-B3F4-797252444E0E}" v="1" dt="2023-08-14T17:45:52.2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94660"/>
  </p:normalViewPr>
  <p:slideViewPr>
    <p:cSldViewPr snapToGrid="0">
      <p:cViewPr varScale="1">
        <p:scale>
          <a:sx n="74" d="100"/>
          <a:sy n="74" d="100"/>
        </p:scale>
        <p:origin x="2874" y="78"/>
      </p:cViewPr>
      <p:guideLst/>
    </p:cSldViewPr>
  </p:slideViewPr>
  <p:notesTextViewPr>
    <p:cViewPr>
      <p:scale>
        <a:sx n="1" d="1"/>
        <a:sy n="1" d="1"/>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Miller" userId="512a90a0-3341-465e-b8d0-9b7f5805cd9f" providerId="ADAL" clId="{38E75C1C-2E90-44E3-B3F4-797252444E0E}"/>
    <pc:docChg chg="addSld delSld modSld modSection">
      <pc:chgData name="Heather Miller" userId="512a90a0-3341-465e-b8d0-9b7f5805cd9f" providerId="ADAL" clId="{38E75C1C-2E90-44E3-B3F4-797252444E0E}" dt="2023-08-14T17:45:53.407" v="1" actId="47"/>
      <pc:docMkLst>
        <pc:docMk/>
      </pc:docMkLst>
      <pc:sldChg chg="del">
        <pc:chgData name="Heather Miller" userId="512a90a0-3341-465e-b8d0-9b7f5805cd9f" providerId="ADAL" clId="{38E75C1C-2E90-44E3-B3F4-797252444E0E}" dt="2023-08-14T17:45:53.407" v="1" actId="47"/>
        <pc:sldMkLst>
          <pc:docMk/>
          <pc:sldMk cId="2221173993" sldId="286"/>
        </pc:sldMkLst>
      </pc:sldChg>
      <pc:sldChg chg="add">
        <pc:chgData name="Heather Miller" userId="512a90a0-3341-465e-b8d0-9b7f5805cd9f" providerId="ADAL" clId="{38E75C1C-2E90-44E3-B3F4-797252444E0E}" dt="2023-08-14T17:45:52.251" v="0"/>
        <pc:sldMkLst>
          <pc:docMk/>
          <pc:sldMk cId="2328323786" sldId="3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314" cy="481710"/>
          </a:xfrm>
          <a:prstGeom prst="rect">
            <a:avLst/>
          </a:prstGeom>
        </p:spPr>
        <p:txBody>
          <a:bodyPr vert="horz" lIns="95088" tIns="47544" rIns="95088" bIns="47544" rtlCol="0"/>
          <a:lstStyle>
            <a:lvl1pPr algn="l">
              <a:defRPr sz="1200"/>
            </a:lvl1pPr>
          </a:lstStyle>
          <a:p>
            <a:endParaRPr lang="en-US"/>
          </a:p>
        </p:txBody>
      </p:sp>
      <p:sp>
        <p:nvSpPr>
          <p:cNvPr id="3" name="Date Placeholder 2"/>
          <p:cNvSpPr>
            <a:spLocks noGrp="1"/>
          </p:cNvSpPr>
          <p:nvPr>
            <p:ph type="dt" idx="1"/>
          </p:nvPr>
        </p:nvSpPr>
        <p:spPr>
          <a:xfrm>
            <a:off x="4144234" y="0"/>
            <a:ext cx="3169314" cy="481710"/>
          </a:xfrm>
          <a:prstGeom prst="rect">
            <a:avLst/>
          </a:prstGeom>
        </p:spPr>
        <p:txBody>
          <a:bodyPr vert="horz" lIns="95088" tIns="47544" rIns="95088" bIns="47544" rtlCol="0"/>
          <a:lstStyle>
            <a:lvl1pPr algn="r">
              <a:defRPr sz="1200"/>
            </a:lvl1pPr>
          </a:lstStyle>
          <a:p>
            <a:fld id="{C11D8444-7A61-46F5-90DF-3283CE9678B7}" type="datetimeFigureOut">
              <a:rPr lang="en-US" smtClean="0"/>
              <a:t>8/9/2023</a:t>
            </a:fld>
            <a:endParaRPr lang="en-US"/>
          </a:p>
        </p:txBody>
      </p:sp>
      <p:sp>
        <p:nvSpPr>
          <p:cNvPr id="4" name="Slide Image Placeholder 3"/>
          <p:cNvSpPr>
            <a:spLocks noGrp="1" noRot="1" noChangeAspect="1"/>
          </p:cNvSpPr>
          <p:nvPr>
            <p:ph type="sldImg" idx="2"/>
          </p:nvPr>
        </p:nvSpPr>
        <p:spPr>
          <a:xfrm>
            <a:off x="2406650" y="1201738"/>
            <a:ext cx="2501900" cy="3238500"/>
          </a:xfrm>
          <a:prstGeom prst="rect">
            <a:avLst/>
          </a:prstGeom>
          <a:noFill/>
          <a:ln w="12700">
            <a:solidFill>
              <a:prstClr val="black"/>
            </a:solidFill>
          </a:ln>
        </p:spPr>
        <p:txBody>
          <a:bodyPr vert="horz" lIns="95088" tIns="47544" rIns="95088" bIns="47544" rtlCol="0" anchor="ctr"/>
          <a:lstStyle/>
          <a:p>
            <a:endParaRPr lang="en-US"/>
          </a:p>
        </p:txBody>
      </p:sp>
      <p:sp>
        <p:nvSpPr>
          <p:cNvPr id="5" name="Notes Placeholder 4"/>
          <p:cNvSpPr>
            <a:spLocks noGrp="1"/>
          </p:cNvSpPr>
          <p:nvPr>
            <p:ph type="body" sz="quarter" idx="3"/>
          </p:nvPr>
        </p:nvSpPr>
        <p:spPr>
          <a:xfrm>
            <a:off x="732017" y="4620784"/>
            <a:ext cx="5851168" cy="3781091"/>
          </a:xfrm>
          <a:prstGeom prst="rect">
            <a:avLst/>
          </a:prstGeom>
        </p:spPr>
        <p:txBody>
          <a:bodyPr vert="horz" lIns="95088" tIns="47544" rIns="95088" bIns="475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90"/>
            <a:ext cx="3169314" cy="481710"/>
          </a:xfrm>
          <a:prstGeom prst="rect">
            <a:avLst/>
          </a:prstGeom>
        </p:spPr>
        <p:txBody>
          <a:bodyPr vert="horz" lIns="95088" tIns="47544" rIns="95088" bIns="47544" rtlCol="0" anchor="b"/>
          <a:lstStyle>
            <a:lvl1pPr algn="l">
              <a:defRPr sz="1200"/>
            </a:lvl1pPr>
          </a:lstStyle>
          <a:p>
            <a:endParaRPr lang="en-US"/>
          </a:p>
        </p:txBody>
      </p:sp>
      <p:sp>
        <p:nvSpPr>
          <p:cNvPr id="7" name="Slide Number Placeholder 6"/>
          <p:cNvSpPr>
            <a:spLocks noGrp="1"/>
          </p:cNvSpPr>
          <p:nvPr>
            <p:ph type="sldNum" sz="quarter" idx="5"/>
          </p:nvPr>
        </p:nvSpPr>
        <p:spPr>
          <a:xfrm>
            <a:off x="4144234" y="9119490"/>
            <a:ext cx="3169314" cy="481710"/>
          </a:xfrm>
          <a:prstGeom prst="rect">
            <a:avLst/>
          </a:prstGeom>
        </p:spPr>
        <p:txBody>
          <a:bodyPr vert="horz" lIns="95088" tIns="47544" rIns="95088" bIns="47544" rtlCol="0" anchor="b"/>
          <a:lstStyle>
            <a:lvl1pPr algn="r">
              <a:defRPr sz="1200"/>
            </a:lvl1pPr>
          </a:lstStyle>
          <a:p>
            <a:fld id="{33A3B2BE-3C1B-4C75-B91A-D3C07D901CB5}" type="slidenum">
              <a:rPr lang="en-US" smtClean="0"/>
              <a:t>‹#›</a:t>
            </a:fld>
            <a:endParaRPr lang="en-US"/>
          </a:p>
        </p:txBody>
      </p:sp>
    </p:spTree>
    <p:extLst>
      <p:ext uri="{BB962C8B-B14F-4D97-AF65-F5344CB8AC3E}">
        <p14:creationId xmlns:p14="http://schemas.microsoft.com/office/powerpoint/2010/main" val="353851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42020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55255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30212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6774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10059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3289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AE13AD-EF3E-415B-9590-F768A71DD196}"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4293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AE13AD-EF3E-415B-9590-F768A71DD196}"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7969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E13AD-EF3E-415B-9590-F768A71DD196}"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06970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97962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6592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4AE13AD-EF3E-415B-9590-F768A71DD196}" type="datetimeFigureOut">
              <a:rPr lang="en-US" smtClean="0"/>
              <a:t>8/9/2023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73F92249-F61C-406F-BE66-E250201A58C9}" type="slidenum">
              <a:rPr lang="en-US" smtClean="0"/>
              <a:t>‹#›</a:t>
            </a:fld>
            <a:endParaRPr lang="en-US"/>
          </a:p>
        </p:txBody>
      </p:sp>
    </p:spTree>
    <p:extLst>
      <p:ext uri="{BB962C8B-B14F-4D97-AF65-F5344CB8AC3E}">
        <p14:creationId xmlns:p14="http://schemas.microsoft.com/office/powerpoint/2010/main" val="2768451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5922552-2289-0CD8-0204-3F5D975C00B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7100" r="92000">
                        <a14:foregroundMark x1="7100" y1="80200" x2="8100" y2="76600"/>
                        <a14:foregroundMark x1="92000" y1="37000" x2="90600" y2="35800"/>
                        <a14:backgroundMark x1="27300" y1="78100" x2="38500" y2="72600"/>
                        <a14:backgroundMark x1="38500" y1="72600" x2="38400" y2="71800"/>
                        <a14:backgroundMark x1="54300" y1="64300" x2="56700" y2="60500"/>
                        <a14:backgroundMark x1="50900" y1="71800" x2="51900" y2="71000"/>
                      </a14:backgroundRemoval>
                    </a14:imgEffect>
                    <a14:imgEffect>
                      <a14:saturation sat="400000"/>
                    </a14:imgEffect>
                  </a14:imgLayer>
                </a14:imgProps>
              </a:ext>
            </a:extLst>
          </a:blip>
          <a:stretch>
            <a:fillRect/>
          </a:stretch>
        </p:blipFill>
        <p:spPr>
          <a:xfrm rot="20708616">
            <a:off x="93676" y="-589887"/>
            <a:ext cx="2997154" cy="2997154"/>
          </a:xfrm>
          <a:prstGeom prst="rect">
            <a:avLst/>
          </a:prstGeom>
        </p:spPr>
      </p:pic>
      <p:pic>
        <p:nvPicPr>
          <p:cNvPr id="17" name="Picture 16">
            <a:extLst>
              <a:ext uri="{FF2B5EF4-FFF2-40B4-BE49-F238E27FC236}">
                <a16:creationId xmlns:a16="http://schemas.microsoft.com/office/drawing/2014/main" id="{ABBF1A8F-6DF8-03EF-287E-BE475E5B0F82}"/>
              </a:ext>
            </a:extLst>
          </p:cNvPr>
          <p:cNvPicPr>
            <a:picLocks noChangeAspect="1"/>
          </p:cNvPicPr>
          <p:nvPr/>
        </p:nvPicPr>
        <p:blipFill>
          <a:blip r:embed="rId4">
            <a:duotone>
              <a:prstClr val="black"/>
              <a:srgbClr val="7030A0">
                <a:tint val="45000"/>
                <a:satMod val="400000"/>
              </a:srgbClr>
            </a:duotone>
            <a:extLst>
              <a:ext uri="{BEBA8EAE-BF5A-486C-A8C5-ECC9F3942E4B}">
                <a14:imgProps xmlns:a14="http://schemas.microsoft.com/office/drawing/2010/main">
                  <a14:imgLayer r:embed="rId3">
                    <a14:imgEffect>
                      <a14:backgroundRemoval t="10000" b="90000" l="7100" r="92000">
                        <a14:foregroundMark x1="7100" y1="80200" x2="8100" y2="76600"/>
                        <a14:foregroundMark x1="92000" y1="37000" x2="90600" y2="35800"/>
                        <a14:backgroundMark x1="27300" y1="78100" x2="38500" y2="72600"/>
                        <a14:backgroundMark x1="38500" y1="72600" x2="38400" y2="71800"/>
                        <a14:backgroundMark x1="54300" y1="64300" x2="56700" y2="60500"/>
                        <a14:backgroundMark x1="50900" y1="71800" x2="51900" y2="71000"/>
                      </a14:backgroundRemoval>
                    </a14:imgEffect>
                  </a14:imgLayer>
                </a14:imgProps>
              </a:ext>
            </a:extLst>
          </a:blip>
          <a:stretch>
            <a:fillRect/>
          </a:stretch>
        </p:blipFill>
        <p:spPr>
          <a:xfrm rot="20708616">
            <a:off x="4837794" y="-475547"/>
            <a:ext cx="3077166" cy="3077166"/>
          </a:xfrm>
          <a:prstGeom prst="rect">
            <a:avLst/>
          </a:prstGeom>
        </p:spPr>
      </p:pic>
      <p:sp>
        <p:nvSpPr>
          <p:cNvPr id="35" name="Rectangle 34">
            <a:extLst>
              <a:ext uri="{FF2B5EF4-FFF2-40B4-BE49-F238E27FC236}">
                <a16:creationId xmlns:a16="http://schemas.microsoft.com/office/drawing/2014/main" id="{B336266C-B9EC-EA4D-4CE7-D2FFFBFF388D}"/>
              </a:ext>
            </a:extLst>
          </p:cNvPr>
          <p:cNvSpPr/>
          <p:nvPr/>
        </p:nvSpPr>
        <p:spPr>
          <a:xfrm>
            <a:off x="100891" y="2498326"/>
            <a:ext cx="7565721" cy="606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Take Flight! Achieve The Impossible!</a:t>
            </a:r>
          </a:p>
        </p:txBody>
      </p:sp>
      <p:sp>
        <p:nvSpPr>
          <p:cNvPr id="9" name="Rectangle 8">
            <a:extLst>
              <a:ext uri="{FF2B5EF4-FFF2-40B4-BE49-F238E27FC236}">
                <a16:creationId xmlns:a16="http://schemas.microsoft.com/office/drawing/2014/main" id="{807BFAF3-CCF8-F940-9A51-635E42F442FE}"/>
              </a:ext>
            </a:extLst>
          </p:cNvPr>
          <p:cNvSpPr/>
          <p:nvPr/>
        </p:nvSpPr>
        <p:spPr>
          <a:xfrm>
            <a:off x="87682" y="100208"/>
            <a:ext cx="7565721" cy="983293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4BD925D-4D5C-6755-E7F7-583C7D2BE4DD}"/>
              </a:ext>
            </a:extLst>
          </p:cNvPr>
          <p:cNvSpPr txBox="1"/>
          <p:nvPr/>
        </p:nvSpPr>
        <p:spPr>
          <a:xfrm>
            <a:off x="638146" y="3218703"/>
            <a:ext cx="954107" cy="646331"/>
          </a:xfrm>
          <a:prstGeom prst="rect">
            <a:avLst/>
          </a:prstGeom>
          <a:noFill/>
        </p:spPr>
        <p:txBody>
          <a:bodyPr wrap="none" rtlCol="0">
            <a:spAutoFit/>
          </a:bodyPr>
          <a:lstStyle/>
          <a:p>
            <a:r>
              <a:rPr lang="en-US"/>
              <a:t>90min - </a:t>
            </a:r>
          </a:p>
          <a:p>
            <a:r>
              <a:rPr lang="en-US"/>
              <a:t>120 min</a:t>
            </a:r>
          </a:p>
        </p:txBody>
      </p:sp>
      <p:sp>
        <p:nvSpPr>
          <p:cNvPr id="15" name="TextBox 14">
            <a:extLst>
              <a:ext uri="{FF2B5EF4-FFF2-40B4-BE49-F238E27FC236}">
                <a16:creationId xmlns:a16="http://schemas.microsoft.com/office/drawing/2014/main" id="{082A05AD-7D87-FB7B-1EBF-7A40FC662D54}"/>
              </a:ext>
            </a:extLst>
          </p:cNvPr>
          <p:cNvSpPr txBox="1"/>
          <p:nvPr/>
        </p:nvSpPr>
        <p:spPr>
          <a:xfrm>
            <a:off x="2505568" y="3226303"/>
            <a:ext cx="1353384" cy="646331"/>
          </a:xfrm>
          <a:prstGeom prst="rect">
            <a:avLst/>
          </a:prstGeom>
          <a:noFill/>
        </p:spPr>
        <p:txBody>
          <a:bodyPr wrap="none" rtlCol="0">
            <a:spAutoFit/>
          </a:bodyPr>
          <a:lstStyle/>
          <a:p>
            <a:r>
              <a:rPr lang="en-US" dirty="0"/>
              <a:t>Players 10 – </a:t>
            </a:r>
          </a:p>
          <a:p>
            <a:r>
              <a:rPr lang="en-US" dirty="0"/>
              <a:t>Unlimited</a:t>
            </a:r>
          </a:p>
        </p:txBody>
      </p:sp>
      <p:sp>
        <p:nvSpPr>
          <p:cNvPr id="24" name="TextBox 23">
            <a:extLst>
              <a:ext uri="{FF2B5EF4-FFF2-40B4-BE49-F238E27FC236}">
                <a16:creationId xmlns:a16="http://schemas.microsoft.com/office/drawing/2014/main" id="{F414658D-0818-2DB2-A960-CFC63DD5F51C}"/>
              </a:ext>
            </a:extLst>
          </p:cNvPr>
          <p:cNvSpPr txBox="1"/>
          <p:nvPr/>
        </p:nvSpPr>
        <p:spPr>
          <a:xfrm>
            <a:off x="181712" y="3854622"/>
            <a:ext cx="5883653" cy="3754874"/>
          </a:xfrm>
          <a:prstGeom prst="rect">
            <a:avLst/>
          </a:prstGeom>
          <a:noFill/>
        </p:spPr>
        <p:txBody>
          <a:bodyPr wrap="square">
            <a:spAutoFit/>
          </a:bodyPr>
          <a:lstStyle/>
          <a:p>
            <a:pPr marL="0" marR="0" algn="just">
              <a:spcBef>
                <a:spcPts val="0"/>
              </a:spcBef>
              <a:spcAft>
                <a:spcPts val="0"/>
              </a:spcAft>
              <a:tabLst>
                <a:tab pos="57150" algn="l"/>
              </a:tabLst>
            </a:pPr>
            <a:r>
              <a:rPr lang="en-US" sz="1400" dirty="0">
                <a:effectLst/>
                <a:ea typeface="Times New Roman" panose="02020603050405020304" pitchFamily="18" charset="0"/>
                <a:cs typeface="Calibri" panose="020F0502020204030204" pitchFamily="34" charset="0"/>
              </a:rPr>
              <a:t>Prepare for an exhilarating airborne adventure! </a:t>
            </a:r>
            <a:r>
              <a:rPr lang="en-US" sz="1400" dirty="0">
                <a:ea typeface="Times New Roman" panose="02020603050405020304" pitchFamily="18" charset="0"/>
                <a:cs typeface="Calibri" panose="020F0502020204030204" pitchFamily="34" charset="0"/>
              </a:rPr>
              <a:t>This (insurance approved) take-off of the </a:t>
            </a:r>
            <a:r>
              <a:rPr lang="en-US" sz="1400" dirty="0" err="1">
                <a:ea typeface="Times New Roman" panose="02020603050405020304" pitchFamily="18" charset="0"/>
                <a:cs typeface="Calibri" panose="020F0502020204030204" pitchFamily="34" charset="0"/>
              </a:rPr>
              <a:t>RedBull</a:t>
            </a:r>
            <a:r>
              <a:rPr lang="en-US" sz="1400" dirty="0">
                <a:ea typeface="Times New Roman" panose="02020603050405020304" pitchFamily="18" charset="0"/>
                <a:cs typeface="Calibri" panose="020F0502020204030204" pitchFamily="34" charset="0"/>
              </a:rPr>
              <a:t> Flugtag immerses you in </a:t>
            </a:r>
            <a:r>
              <a:rPr lang="en-US" sz="1400" dirty="0">
                <a:effectLst/>
                <a:ea typeface="Times New Roman" panose="02020603050405020304" pitchFamily="18" charset="0"/>
                <a:cs typeface="Calibri" panose="020F0502020204030204" pitchFamily="34" charset="0"/>
              </a:rPr>
              <a:t>a captivating atmosphere of nail-biting competition.  </a:t>
            </a:r>
            <a:r>
              <a:rPr lang="en-US" sz="1400" dirty="0">
                <a:ea typeface="Times New Roman" panose="02020603050405020304" pitchFamily="18" charset="0"/>
                <a:cs typeface="Calibri" panose="020F0502020204030204" pitchFamily="34" charset="0"/>
              </a:rPr>
              <a:t>F</a:t>
            </a:r>
            <a:r>
              <a:rPr lang="en-US" sz="1400" dirty="0">
                <a:effectLst/>
                <a:ea typeface="Times New Roman" panose="02020603050405020304" pitchFamily="18" charset="0"/>
                <a:cs typeface="Calibri" panose="020F0502020204030204" pitchFamily="34" charset="0"/>
              </a:rPr>
              <a:t>illed with airplane-themed music and realistic sound effects</a:t>
            </a:r>
            <a:r>
              <a:rPr lang="en-US" sz="1400" dirty="0">
                <a:ea typeface="Times New Roman" panose="02020603050405020304" pitchFamily="18" charset="0"/>
                <a:cs typeface="Calibri" panose="020F0502020204030204" pitchFamily="34" charset="0"/>
              </a:rPr>
              <a:t>, the competition makes for an entertaining spectacle.</a:t>
            </a:r>
            <a:endParaRPr lang="en-US" sz="1400" dirty="0">
              <a:effectLst/>
              <a:ea typeface="Times New Roman" panose="02020603050405020304" pitchFamily="18" charset="0"/>
              <a:cs typeface="Calibri" panose="020F0502020204030204" pitchFamily="34" charset="0"/>
            </a:endParaRPr>
          </a:p>
          <a:p>
            <a:pPr marL="0" marR="0" algn="just">
              <a:spcBef>
                <a:spcPts val="0"/>
              </a:spcBef>
              <a:spcAft>
                <a:spcPts val="0"/>
              </a:spcAft>
              <a:tabLst>
                <a:tab pos="57150" algn="l"/>
              </a:tabLst>
            </a:pPr>
            <a:endParaRPr lang="en-US" sz="1400" dirty="0">
              <a:effectLst/>
              <a:ea typeface="Times New Roman" panose="02020603050405020304" pitchFamily="18" charset="0"/>
              <a:cs typeface="Calibri" panose="020F0502020204030204" pitchFamily="34" charset="0"/>
            </a:endParaRPr>
          </a:p>
          <a:p>
            <a:pPr marL="0" marR="0" algn="just">
              <a:spcBef>
                <a:spcPts val="0"/>
              </a:spcBef>
              <a:spcAft>
                <a:spcPts val="0"/>
              </a:spcAft>
              <a:tabLst>
                <a:tab pos="57150" algn="l"/>
              </a:tabLst>
            </a:pPr>
            <a:r>
              <a:rPr lang="en-US" sz="1400" dirty="0" err="1">
                <a:effectLst/>
                <a:ea typeface="Times New Roman" panose="02020603050405020304" pitchFamily="18" charset="0"/>
                <a:cs typeface="Calibri" panose="020F0502020204030204" pitchFamily="34" charset="0"/>
              </a:rPr>
              <a:t>Flugmaschines</a:t>
            </a:r>
            <a:r>
              <a:rPr lang="en-US" sz="1400" dirty="0">
                <a:effectLst/>
                <a:ea typeface="Times New Roman" panose="02020603050405020304" pitchFamily="18" charset="0"/>
                <a:cs typeface="Calibri" panose="020F0502020204030204" pitchFamily="34" charset="0"/>
              </a:rPr>
              <a:t> is an event where teams create homemade, extra large flying machines to be set soaring from a  launcher off a platform. They attempt to fly or glide for the longest distance before landing (or crashing) on the flight pad.  Expect a thrilling range of outcomes, as some planes may achieve impressive distances while others meet a more rapid fate. Teams will be evaluated based on multiple criteria, including the distance traveled, the style of their aircraft, the creativity of their crew and the accuracy of their pilot's landing.</a:t>
            </a:r>
          </a:p>
          <a:p>
            <a:pPr marL="0" marR="0" algn="just">
              <a:spcBef>
                <a:spcPts val="0"/>
              </a:spcBef>
              <a:spcAft>
                <a:spcPts val="0"/>
              </a:spcAft>
              <a:tabLst>
                <a:tab pos="57150" algn="l"/>
              </a:tabLst>
            </a:pPr>
            <a:endParaRPr lang="en-US" sz="1400" dirty="0">
              <a:effectLst/>
              <a:ea typeface="Times New Roman" panose="02020603050405020304" pitchFamily="18" charset="0"/>
              <a:cs typeface="Calibri" panose="020F0502020204030204" pitchFamily="34" charset="0"/>
            </a:endParaRPr>
          </a:p>
          <a:p>
            <a:pPr marL="0" marR="0" algn="just">
              <a:spcBef>
                <a:spcPts val="0"/>
              </a:spcBef>
              <a:spcAft>
                <a:spcPts val="0"/>
              </a:spcAft>
              <a:tabLst>
                <a:tab pos="57150" algn="l"/>
              </a:tabLst>
            </a:pPr>
            <a:r>
              <a:rPr lang="en-US" sz="1400" dirty="0">
                <a:effectLst/>
                <a:ea typeface="Times New Roman" panose="02020603050405020304" pitchFamily="18" charset="0"/>
                <a:cs typeface="Calibri" panose="020F0502020204030204" pitchFamily="34" charset="0"/>
              </a:rPr>
              <a:t>This event promises to put your creativity and engineering skills to the test, while simultaneously providing an abundance of laughter and amusement. Get ready for an unforgettable experience that will engage your ingenuity and leave you in stitches!</a:t>
            </a:r>
            <a:endParaRPr lang="en-US" sz="1400" dirty="0">
              <a:effectLst/>
              <a:ea typeface="Times New Roman" panose="02020603050405020304" pitchFamily="18" charset="0"/>
            </a:endParaRPr>
          </a:p>
        </p:txBody>
      </p:sp>
      <p:sp>
        <p:nvSpPr>
          <p:cNvPr id="36" name="Rectangle 35">
            <a:extLst>
              <a:ext uri="{FF2B5EF4-FFF2-40B4-BE49-F238E27FC236}">
                <a16:creationId xmlns:a16="http://schemas.microsoft.com/office/drawing/2014/main" id="{DF76C406-C461-5C19-497D-2ACF920A3EBE}"/>
              </a:ext>
            </a:extLst>
          </p:cNvPr>
          <p:cNvSpPr/>
          <p:nvPr/>
        </p:nvSpPr>
        <p:spPr>
          <a:xfrm>
            <a:off x="112201" y="9279510"/>
            <a:ext cx="5674290" cy="111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8E10E78-6E09-4865-F83B-F9576AE68011}"/>
              </a:ext>
            </a:extLst>
          </p:cNvPr>
          <p:cNvSpPr txBox="1"/>
          <p:nvPr/>
        </p:nvSpPr>
        <p:spPr>
          <a:xfrm>
            <a:off x="6628554" y="3166645"/>
            <a:ext cx="978794" cy="646331"/>
          </a:xfrm>
          <a:prstGeom prst="rect">
            <a:avLst/>
          </a:prstGeom>
          <a:noFill/>
        </p:spPr>
        <p:txBody>
          <a:bodyPr wrap="none" rtlCol="0">
            <a:spAutoFit/>
          </a:bodyPr>
          <a:lstStyle/>
          <a:p>
            <a:r>
              <a:rPr lang="en-US" dirty="0"/>
              <a:t>Indoor/</a:t>
            </a:r>
          </a:p>
          <a:p>
            <a:r>
              <a:rPr lang="en-US" dirty="0"/>
              <a:t>Outdoor</a:t>
            </a:r>
          </a:p>
        </p:txBody>
      </p:sp>
      <p:sp>
        <p:nvSpPr>
          <p:cNvPr id="5" name="TextBox 4">
            <a:extLst>
              <a:ext uri="{FF2B5EF4-FFF2-40B4-BE49-F238E27FC236}">
                <a16:creationId xmlns:a16="http://schemas.microsoft.com/office/drawing/2014/main" id="{881992F8-169D-6980-B12B-B1B71C64CDF0}"/>
              </a:ext>
            </a:extLst>
          </p:cNvPr>
          <p:cNvSpPr txBox="1"/>
          <p:nvPr/>
        </p:nvSpPr>
        <p:spPr>
          <a:xfrm>
            <a:off x="5051558" y="3367025"/>
            <a:ext cx="552715" cy="369332"/>
          </a:xfrm>
          <a:prstGeom prst="rect">
            <a:avLst/>
          </a:prstGeom>
          <a:noFill/>
        </p:spPr>
        <p:txBody>
          <a:bodyPr wrap="none" rtlCol="0">
            <a:spAutoFit/>
          </a:bodyPr>
          <a:lstStyle/>
          <a:p>
            <a:r>
              <a:rPr lang="en-US"/>
              <a:t>Live</a:t>
            </a:r>
          </a:p>
        </p:txBody>
      </p:sp>
      <p:grpSp>
        <p:nvGrpSpPr>
          <p:cNvPr id="3" name="Group 2">
            <a:extLst>
              <a:ext uri="{FF2B5EF4-FFF2-40B4-BE49-F238E27FC236}">
                <a16:creationId xmlns:a16="http://schemas.microsoft.com/office/drawing/2014/main" id="{4AAF6C12-8CFB-2BD2-AF48-4F96A8EDDF66}"/>
              </a:ext>
            </a:extLst>
          </p:cNvPr>
          <p:cNvGrpSpPr/>
          <p:nvPr/>
        </p:nvGrpSpPr>
        <p:grpSpPr>
          <a:xfrm>
            <a:off x="6096188" y="3829028"/>
            <a:ext cx="1384946" cy="3883366"/>
            <a:chOff x="2745813" y="976483"/>
            <a:chExt cx="1354469" cy="3797909"/>
          </a:xfrm>
        </p:grpSpPr>
        <p:sp>
          <p:nvSpPr>
            <p:cNvPr id="6" name="Rectangle: Rounded Corners 5">
              <a:extLst>
                <a:ext uri="{FF2B5EF4-FFF2-40B4-BE49-F238E27FC236}">
                  <a16:creationId xmlns:a16="http://schemas.microsoft.com/office/drawing/2014/main" id="{6DB12CAD-2269-5DA0-0FD1-2C49D733EC96}"/>
                </a:ext>
              </a:extLst>
            </p:cNvPr>
            <p:cNvSpPr/>
            <p:nvPr/>
          </p:nvSpPr>
          <p:spPr>
            <a:xfrm>
              <a:off x="3179868" y="1484483"/>
              <a:ext cx="265631" cy="2354652"/>
            </a:xfrm>
            <a:prstGeom prst="roundRect">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Rectangle: Rounded Corners 6">
              <a:extLst>
                <a:ext uri="{FF2B5EF4-FFF2-40B4-BE49-F238E27FC236}">
                  <a16:creationId xmlns:a16="http://schemas.microsoft.com/office/drawing/2014/main" id="{6FC7DD9D-33EA-830D-CF82-94A9693F2502}"/>
                </a:ext>
              </a:extLst>
            </p:cNvPr>
            <p:cNvSpPr/>
            <p:nvPr/>
          </p:nvSpPr>
          <p:spPr>
            <a:xfrm>
              <a:off x="3179868" y="4508879"/>
              <a:ext cx="281645" cy="265513"/>
            </a:xfrm>
            <a:prstGeom prst="roundRect">
              <a:avLst/>
            </a:prstGeom>
            <a:solidFill>
              <a:schemeClr val="accent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TextBox 9">
              <a:extLst>
                <a:ext uri="{FF2B5EF4-FFF2-40B4-BE49-F238E27FC236}">
                  <a16:creationId xmlns:a16="http://schemas.microsoft.com/office/drawing/2014/main" id="{EBDF1C6F-5C28-49DA-7F8C-633CB57C77E8}"/>
                </a:ext>
              </a:extLst>
            </p:cNvPr>
            <p:cNvSpPr txBox="1"/>
            <p:nvPr/>
          </p:nvSpPr>
          <p:spPr>
            <a:xfrm>
              <a:off x="3433760" y="1086635"/>
              <a:ext cx="453386" cy="255853"/>
            </a:xfrm>
            <a:prstGeom prst="rect">
              <a:avLst/>
            </a:prstGeom>
            <a:noFill/>
          </p:spPr>
          <p:txBody>
            <a:bodyPr wrap="none" rtlCol="0">
              <a:spAutoFit/>
            </a:bodyPr>
            <a:lstStyle/>
            <a:p>
              <a:r>
                <a:rPr lang="en-US" sz="1100"/>
                <a:t>Intro</a:t>
              </a:r>
            </a:p>
          </p:txBody>
        </p:sp>
        <p:sp>
          <p:nvSpPr>
            <p:cNvPr id="11" name="TextBox 10">
              <a:extLst>
                <a:ext uri="{FF2B5EF4-FFF2-40B4-BE49-F238E27FC236}">
                  <a16:creationId xmlns:a16="http://schemas.microsoft.com/office/drawing/2014/main" id="{B07B9539-A6AD-F122-D7F6-C7605569CAA3}"/>
                </a:ext>
              </a:extLst>
            </p:cNvPr>
            <p:cNvSpPr txBox="1"/>
            <p:nvPr/>
          </p:nvSpPr>
          <p:spPr>
            <a:xfrm>
              <a:off x="3445499" y="4503135"/>
              <a:ext cx="599185" cy="255853"/>
            </a:xfrm>
            <a:prstGeom prst="rect">
              <a:avLst/>
            </a:prstGeom>
            <a:noFill/>
          </p:spPr>
          <p:txBody>
            <a:bodyPr wrap="none" rtlCol="0">
              <a:spAutoFit/>
            </a:bodyPr>
            <a:lstStyle/>
            <a:p>
              <a:r>
                <a:rPr lang="en-US" sz="1100"/>
                <a:t>Awards</a:t>
              </a:r>
            </a:p>
          </p:txBody>
        </p:sp>
        <p:sp>
          <p:nvSpPr>
            <p:cNvPr id="12" name="TextBox 11">
              <a:extLst>
                <a:ext uri="{FF2B5EF4-FFF2-40B4-BE49-F238E27FC236}">
                  <a16:creationId xmlns:a16="http://schemas.microsoft.com/office/drawing/2014/main" id="{FC97EA64-7AAD-805D-D771-0DD33A72692D}"/>
                </a:ext>
              </a:extLst>
            </p:cNvPr>
            <p:cNvSpPr txBox="1"/>
            <p:nvPr/>
          </p:nvSpPr>
          <p:spPr>
            <a:xfrm>
              <a:off x="3469742" y="2629282"/>
              <a:ext cx="630540" cy="255853"/>
            </a:xfrm>
            <a:prstGeom prst="rect">
              <a:avLst/>
            </a:prstGeom>
            <a:noFill/>
          </p:spPr>
          <p:txBody>
            <a:bodyPr wrap="none" rtlCol="0">
              <a:spAutoFit/>
            </a:bodyPr>
            <a:lstStyle/>
            <a:p>
              <a:r>
                <a:rPr lang="en-US" sz="1100"/>
                <a:t>Building</a:t>
              </a:r>
            </a:p>
          </p:txBody>
        </p:sp>
        <p:cxnSp>
          <p:nvCxnSpPr>
            <p:cNvPr id="19" name="Straight Connector 18">
              <a:extLst>
                <a:ext uri="{FF2B5EF4-FFF2-40B4-BE49-F238E27FC236}">
                  <a16:creationId xmlns:a16="http://schemas.microsoft.com/office/drawing/2014/main" id="{D1ECD40A-C146-DA06-CE0C-42C749A8A375}"/>
                </a:ext>
              </a:extLst>
            </p:cNvPr>
            <p:cNvCxnSpPr/>
            <p:nvPr/>
          </p:nvCxnSpPr>
          <p:spPr>
            <a:xfrm>
              <a:off x="3019837" y="976483"/>
              <a:ext cx="0" cy="379211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555B9AF-3579-DF71-4B8E-74A41D4267E3}"/>
                </a:ext>
              </a:extLst>
            </p:cNvPr>
            <p:cNvSpPr txBox="1"/>
            <p:nvPr/>
          </p:nvSpPr>
          <p:spPr>
            <a:xfrm rot="16200000">
              <a:off x="2466758" y="2778354"/>
              <a:ext cx="813964" cy="255853"/>
            </a:xfrm>
            <a:prstGeom prst="rect">
              <a:avLst/>
            </a:prstGeom>
            <a:noFill/>
          </p:spPr>
          <p:txBody>
            <a:bodyPr wrap="none" rtlCol="0">
              <a:spAutoFit/>
            </a:bodyPr>
            <a:lstStyle/>
            <a:p>
              <a:r>
                <a:rPr lang="en-US" sz="1100"/>
                <a:t>90 Minutes</a:t>
              </a:r>
            </a:p>
          </p:txBody>
        </p:sp>
        <p:sp>
          <p:nvSpPr>
            <p:cNvPr id="21" name="Rectangle: Rounded Corners 20">
              <a:extLst>
                <a:ext uri="{FF2B5EF4-FFF2-40B4-BE49-F238E27FC236}">
                  <a16:creationId xmlns:a16="http://schemas.microsoft.com/office/drawing/2014/main" id="{A5335F88-091E-DEED-0A4E-55EF96C40066}"/>
                </a:ext>
              </a:extLst>
            </p:cNvPr>
            <p:cNvSpPr/>
            <p:nvPr/>
          </p:nvSpPr>
          <p:spPr>
            <a:xfrm>
              <a:off x="3188624" y="3880807"/>
              <a:ext cx="272889" cy="565310"/>
            </a:xfrm>
            <a:prstGeom prst="roundRect">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Rectangle: Rounded Corners 21">
              <a:extLst>
                <a:ext uri="{FF2B5EF4-FFF2-40B4-BE49-F238E27FC236}">
                  <a16:creationId xmlns:a16="http://schemas.microsoft.com/office/drawing/2014/main" id="{57B50194-CBD1-1C12-30AC-5536BAC1FB08}"/>
                </a:ext>
              </a:extLst>
            </p:cNvPr>
            <p:cNvSpPr/>
            <p:nvPr/>
          </p:nvSpPr>
          <p:spPr>
            <a:xfrm>
              <a:off x="3182090" y="1023547"/>
              <a:ext cx="253893" cy="421202"/>
            </a:xfrm>
            <a:prstGeom prst="roundRect">
              <a:avLst/>
            </a:prstGeom>
            <a:solidFill>
              <a:schemeClr val="accent1">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7" name="TextBox 26">
            <a:extLst>
              <a:ext uri="{FF2B5EF4-FFF2-40B4-BE49-F238E27FC236}">
                <a16:creationId xmlns:a16="http://schemas.microsoft.com/office/drawing/2014/main" id="{D17C735A-7281-834E-5859-E6B5EB5D00FD}"/>
              </a:ext>
            </a:extLst>
          </p:cNvPr>
          <p:cNvSpPr txBox="1"/>
          <p:nvPr/>
        </p:nvSpPr>
        <p:spPr>
          <a:xfrm>
            <a:off x="6799617" y="6953723"/>
            <a:ext cx="932861" cy="261610"/>
          </a:xfrm>
          <a:prstGeom prst="rect">
            <a:avLst/>
          </a:prstGeom>
          <a:noFill/>
        </p:spPr>
        <p:txBody>
          <a:bodyPr wrap="square" rtlCol="0">
            <a:spAutoFit/>
          </a:bodyPr>
          <a:lstStyle/>
          <a:p>
            <a:r>
              <a:rPr lang="en-US" sz="1050"/>
              <a:t>Competition</a:t>
            </a:r>
          </a:p>
        </p:txBody>
      </p:sp>
      <p:pic>
        <p:nvPicPr>
          <p:cNvPr id="31" name="Picture 8" descr="Indoor Or Outdoor Icons - Free SVG &amp; PNG Indoor Or Outdoor Images - Noun  Project">
            <a:extLst>
              <a:ext uri="{FF2B5EF4-FFF2-40B4-BE49-F238E27FC236}">
                <a16:creationId xmlns:a16="http://schemas.microsoft.com/office/drawing/2014/main" id="{47D979B4-C8D3-64AE-8587-B130D4C0BD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5526" y="3199837"/>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Platform Icons - Free SVG &amp; PNG Platform Images - Noun Project">
            <a:extLst>
              <a:ext uri="{FF2B5EF4-FFF2-40B4-BE49-F238E27FC236}">
                <a16:creationId xmlns:a16="http://schemas.microsoft.com/office/drawing/2014/main" id="{C4D89610-4225-69E9-3D0A-4991011F1A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9113" y="3311722"/>
            <a:ext cx="487597" cy="48759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a:extLst>
              <a:ext uri="{FF2B5EF4-FFF2-40B4-BE49-F238E27FC236}">
                <a16:creationId xmlns:a16="http://schemas.microsoft.com/office/drawing/2014/main" id="{7A532481-60FD-A97F-2602-37DFDB5E57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4887" y="3369043"/>
            <a:ext cx="429366" cy="42936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Stopwatch - Free Tools and utensils icons">
            <a:extLst>
              <a:ext uri="{FF2B5EF4-FFF2-40B4-BE49-F238E27FC236}">
                <a16:creationId xmlns:a16="http://schemas.microsoft.com/office/drawing/2014/main" id="{7441F70F-A63F-914A-35F2-8552135818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579" y="3319084"/>
            <a:ext cx="445567" cy="44556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9F79CF5F-710B-B6A9-6504-9EAC5A182DC8}"/>
              </a:ext>
            </a:extLst>
          </p:cNvPr>
          <p:cNvPicPr>
            <a:picLocks noChangeAspect="1"/>
          </p:cNvPicPr>
          <p:nvPr/>
        </p:nvPicPr>
        <p:blipFill>
          <a:blip r:embed="rId9">
            <a:duotone>
              <a:prstClr val="black"/>
              <a:schemeClr val="accent6">
                <a:tint val="45000"/>
                <a:satMod val="400000"/>
              </a:schemeClr>
            </a:duotone>
            <a:extLst>
              <a:ext uri="{BEBA8EAE-BF5A-486C-A8C5-ECC9F3942E4B}">
                <a14:imgProps xmlns:a14="http://schemas.microsoft.com/office/drawing/2010/main">
                  <a14:imgLayer r:embed="rId3">
                    <a14:imgEffect>
                      <a14:backgroundRemoval t="10000" b="90000" l="7100" r="92000">
                        <a14:foregroundMark x1="7100" y1="80200" x2="8100" y2="76600"/>
                        <a14:foregroundMark x1="92000" y1="37000" x2="90600" y2="35800"/>
                        <a14:backgroundMark x1="27300" y1="78100" x2="38500" y2="72600"/>
                        <a14:backgroundMark x1="38500" y1="72600" x2="38400" y2="71800"/>
                        <a14:backgroundMark x1="54300" y1="64300" x2="56700" y2="60500"/>
                        <a14:backgroundMark x1="50900" y1="71800" x2="51900" y2="71000"/>
                      </a14:backgroundRemoval>
                    </a14:imgEffect>
                    <a14:imgEffect>
                      <a14:saturation sat="0"/>
                    </a14:imgEffect>
                  </a14:imgLayer>
                </a14:imgProps>
              </a:ext>
            </a:extLst>
          </a:blip>
          <a:stretch>
            <a:fillRect/>
          </a:stretch>
        </p:blipFill>
        <p:spPr>
          <a:xfrm rot="20708616">
            <a:off x="2418357" y="-539062"/>
            <a:ext cx="3082989" cy="3082989"/>
          </a:xfrm>
          <a:prstGeom prst="rect">
            <a:avLst/>
          </a:prstGeom>
        </p:spPr>
      </p:pic>
      <p:sp>
        <p:nvSpPr>
          <p:cNvPr id="4" name="TextBox 3">
            <a:extLst>
              <a:ext uri="{FF2B5EF4-FFF2-40B4-BE49-F238E27FC236}">
                <a16:creationId xmlns:a16="http://schemas.microsoft.com/office/drawing/2014/main" id="{9C664DF5-4F46-F1C4-9AA4-C5CC20C1879D}"/>
              </a:ext>
            </a:extLst>
          </p:cNvPr>
          <p:cNvSpPr txBox="1"/>
          <p:nvPr/>
        </p:nvSpPr>
        <p:spPr>
          <a:xfrm>
            <a:off x="-1736363" y="1515054"/>
            <a:ext cx="11356851" cy="1200329"/>
          </a:xfrm>
          <a:prstGeom prst="rect">
            <a:avLst/>
          </a:prstGeom>
          <a:noFill/>
        </p:spPr>
        <p:txBody>
          <a:bodyPr wrap="square" rtlCol="0">
            <a:spAutoFit/>
          </a:bodyPr>
          <a:lstStyle/>
          <a:p>
            <a:pPr algn="ctr"/>
            <a:r>
              <a:rPr lang="en-US" sz="7200" b="1" dirty="0">
                <a:solidFill>
                  <a:srgbClr val="357CA4"/>
                </a:solidFill>
                <a:effectLst>
                  <a:innerShdw blurRad="63500" dist="50800" dir="18900000">
                    <a:prstClr val="black">
                      <a:alpha val="50000"/>
                    </a:prstClr>
                  </a:innerShdw>
                </a:effectLst>
                <a:latin typeface="Aharoni" panose="02010803020104030203" pitchFamily="2" charset="-79"/>
                <a:cs typeface="Aharoni" panose="02010803020104030203" pitchFamily="2" charset="-79"/>
              </a:rPr>
              <a:t>FLUGMASCHINES</a:t>
            </a:r>
          </a:p>
        </p:txBody>
      </p:sp>
      <p:pic>
        <p:nvPicPr>
          <p:cNvPr id="26" name="Picture 25" descr="A person holding a cardboard airplane&#10;&#10;Description automatically generated">
            <a:extLst>
              <a:ext uri="{FF2B5EF4-FFF2-40B4-BE49-F238E27FC236}">
                <a16:creationId xmlns:a16="http://schemas.microsoft.com/office/drawing/2014/main" id="{1108C5FE-EB21-E301-08F2-AFCE5E3DC2A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05494" y="7696643"/>
            <a:ext cx="2186783" cy="1533328"/>
          </a:xfrm>
          <a:prstGeom prst="rect">
            <a:avLst/>
          </a:prstGeom>
        </p:spPr>
      </p:pic>
      <p:pic>
        <p:nvPicPr>
          <p:cNvPr id="37" name="Picture 36" descr="A model airplane on the ground&#10;&#10;Description automatically generated">
            <a:extLst>
              <a:ext uri="{FF2B5EF4-FFF2-40B4-BE49-F238E27FC236}">
                <a16:creationId xmlns:a16="http://schemas.microsoft.com/office/drawing/2014/main" id="{5ABF6B87-17CD-8515-0314-5673809EE8F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91349" y="7706473"/>
            <a:ext cx="1560576" cy="1518317"/>
          </a:xfrm>
          <a:prstGeom prst="rect">
            <a:avLst/>
          </a:prstGeom>
        </p:spPr>
      </p:pic>
      <p:pic>
        <p:nvPicPr>
          <p:cNvPr id="41" name="Picture 40" descr="A toy airplane in the air&#10;&#10;Description automatically generated">
            <a:extLst>
              <a:ext uri="{FF2B5EF4-FFF2-40B4-BE49-F238E27FC236}">
                <a16:creationId xmlns:a16="http://schemas.microsoft.com/office/drawing/2014/main" id="{B74DFF84-E5A8-AC99-FC8C-76A6F8C762C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2579" y="7699651"/>
            <a:ext cx="1533328" cy="1533328"/>
          </a:xfrm>
          <a:prstGeom prst="rect">
            <a:avLst/>
          </a:prstGeom>
        </p:spPr>
      </p:pic>
      <p:pic>
        <p:nvPicPr>
          <p:cNvPr id="18" name="Picture 17">
            <a:extLst>
              <a:ext uri="{FF2B5EF4-FFF2-40B4-BE49-F238E27FC236}">
                <a16:creationId xmlns:a16="http://schemas.microsoft.com/office/drawing/2014/main" id="{453C1B36-6176-BDA8-5D3E-B7C4339D94E3}"/>
              </a:ext>
            </a:extLst>
          </p:cNvPr>
          <p:cNvPicPr>
            <a:picLocks noChangeAspect="1"/>
          </p:cNvPicPr>
          <p:nvPr/>
        </p:nvPicPr>
        <p:blipFill>
          <a:blip r:embed="rId4">
            <a:duotone>
              <a:prstClr val="black"/>
              <a:srgbClr val="7030A0">
                <a:tint val="45000"/>
                <a:satMod val="400000"/>
              </a:srgbClr>
            </a:duotone>
            <a:extLst>
              <a:ext uri="{BEBA8EAE-BF5A-486C-A8C5-ECC9F3942E4B}">
                <a14:imgProps xmlns:a14="http://schemas.microsoft.com/office/drawing/2010/main">
                  <a14:imgLayer r:embed="rId3">
                    <a14:imgEffect>
                      <a14:backgroundRemoval t="10000" b="90000" l="7100" r="92000">
                        <a14:foregroundMark x1="7100" y1="80200" x2="8100" y2="76600"/>
                        <a14:foregroundMark x1="92000" y1="37000" x2="90600" y2="35800"/>
                        <a14:backgroundMark x1="27300" y1="78100" x2="38500" y2="72600"/>
                        <a14:backgroundMark x1="38500" y1="72600" x2="38400" y2="71800"/>
                        <a14:backgroundMark x1="54300" y1="64300" x2="56700" y2="60500"/>
                        <a14:backgroundMark x1="50900" y1="71800" x2="51900" y2="71000"/>
                      </a14:backgroundRemoval>
                    </a14:imgEffect>
                  </a14:imgLayer>
                </a14:imgProps>
              </a:ext>
            </a:extLst>
          </a:blip>
          <a:stretch>
            <a:fillRect/>
          </a:stretch>
        </p:blipFill>
        <p:spPr>
          <a:xfrm rot="20708616">
            <a:off x="5695838" y="7822745"/>
            <a:ext cx="2113652" cy="2113652"/>
          </a:xfrm>
          <a:prstGeom prst="rect">
            <a:avLst/>
          </a:prstGeom>
        </p:spPr>
      </p:pic>
    </p:spTree>
    <p:extLst>
      <p:ext uri="{BB962C8B-B14F-4D97-AF65-F5344CB8AC3E}">
        <p14:creationId xmlns:p14="http://schemas.microsoft.com/office/powerpoint/2010/main" val="23283237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75bd05e-5a58-4b96-a4b3-bee0e5ddce65">
      <Terms xmlns="http://schemas.microsoft.com/office/infopath/2007/PartnerControls"/>
    </lcf76f155ced4ddcb4097134ff3c332f>
    <TaxCatchAll xmlns="46ca9d76-17d7-4887-bea8-a66e5b3a48ff" xsi:nil="true"/>
    <SharedWithUsers xmlns="46ca9d76-17d7-4887-bea8-a66e5b3a48ff">
      <UserInfo>
        <DisplayName>Sharon Fisher</DisplayName>
        <AccountId>14</AccountId>
        <AccountType/>
      </UserInfo>
      <UserInfo>
        <DisplayName>Dominique Gobeil</DisplayName>
        <AccountId>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D2AB7202BAB843BD0C465FB71B4352" ma:contentTypeVersion="15" ma:contentTypeDescription="Create a new document." ma:contentTypeScope="" ma:versionID="b4d47f652de5d7baa23bb460abec7c42">
  <xsd:schema xmlns:xsd="http://www.w3.org/2001/XMLSchema" xmlns:xs="http://www.w3.org/2001/XMLSchema" xmlns:p="http://schemas.microsoft.com/office/2006/metadata/properties" xmlns:ns2="175bd05e-5a58-4b96-a4b3-bee0e5ddce65" xmlns:ns3="46ca9d76-17d7-4887-bea8-a66e5b3a48ff" targetNamespace="http://schemas.microsoft.com/office/2006/metadata/properties" ma:root="true" ma:fieldsID="785afc73cc1e5ff64c419f0a0e9a1a30" ns2:_="" ns3:_="">
    <xsd:import namespace="175bd05e-5a58-4b96-a4b3-bee0e5ddce65"/>
    <xsd:import namespace="46ca9d76-17d7-4887-bea8-a66e5b3a48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5bd05e-5a58-4b96-a4b3-bee0e5ddce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4aac4e5-5434-47aa-9f0f-653ded6160e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ca9d76-17d7-4887-bea8-a66e5b3a48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deea0c2-8747-4de3-95b9-782d0e903973}" ma:internalName="TaxCatchAll" ma:showField="CatchAllData" ma:web="46ca9d76-17d7-4887-bea8-a66e5b3a48f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DD856F-20CA-49D8-94CB-A015D2631270}">
  <ds:schemaRefs>
    <ds:schemaRef ds:uri="http://schemas.microsoft.com/sharepoint/v3/contenttype/forms"/>
  </ds:schemaRefs>
</ds:datastoreItem>
</file>

<file path=customXml/itemProps2.xml><?xml version="1.0" encoding="utf-8"?>
<ds:datastoreItem xmlns:ds="http://schemas.openxmlformats.org/officeDocument/2006/customXml" ds:itemID="{1E627B8A-8FBA-4BC5-AA24-D72CB2938C7B}">
  <ds:schemaRefs>
    <ds:schemaRef ds:uri="http://purl.org/dc/terms/"/>
    <ds:schemaRef ds:uri="http://schemas.microsoft.com/office/infopath/2007/PartnerControls"/>
    <ds:schemaRef ds:uri="http://www.w3.org/XML/1998/namespace"/>
    <ds:schemaRef ds:uri="db1405d4-33b3-4601-98cd-d9f54bcee7f2"/>
    <ds:schemaRef ds:uri="http://schemas.microsoft.com/office/2006/documentManagement/types"/>
    <ds:schemaRef ds:uri="http://purl.org/dc/elements/1.1/"/>
    <ds:schemaRef ds:uri="http://purl.org/dc/dcmitype/"/>
    <ds:schemaRef ds:uri="http://schemas.openxmlformats.org/package/2006/metadata/core-properties"/>
    <ds:schemaRef ds:uri="3b10adbe-91a9-43b4-a2b2-28f1608457ba"/>
    <ds:schemaRef ds:uri="http://schemas.microsoft.com/office/2006/metadata/properties"/>
    <ds:schemaRef ds:uri="175bd05e-5a58-4b96-a4b3-bee0e5ddce65"/>
    <ds:schemaRef ds:uri="46ca9d76-17d7-4887-bea8-a66e5b3a48ff"/>
  </ds:schemaRefs>
</ds:datastoreItem>
</file>

<file path=customXml/itemProps3.xml><?xml version="1.0" encoding="utf-8"?>
<ds:datastoreItem xmlns:ds="http://schemas.openxmlformats.org/officeDocument/2006/customXml" ds:itemID="{DA822A4A-B1E8-4D35-8B52-6EF096321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5bd05e-5a58-4b96-a4b3-bee0e5ddce65"/>
    <ds:schemaRef ds:uri="46ca9d76-17d7-4887-bea8-a66e5b3a48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15178</TotalTime>
  <Words>211</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Aharoni</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Bougie</dc:creator>
  <cp:lastModifiedBy>Heather Miller</cp:lastModifiedBy>
  <cp:revision>19</cp:revision>
  <cp:lastPrinted>2023-06-01T16:40:03Z</cp:lastPrinted>
  <dcterms:created xsi:type="dcterms:W3CDTF">2023-05-12T12:16:30Z</dcterms:created>
  <dcterms:modified xsi:type="dcterms:W3CDTF">2023-08-14T17:46:00Z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0x010100EED2AB7202BAB843BD0C465FB71B4352</vt:lpwstr>
  </property>
</Properties>
</file>