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91" r:id="rId5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265C98-33E9-48B8-8B68-1292ADF4C33D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CA8"/>
    <a:srgbClr val="EFEBD1"/>
    <a:srgbClr val="FFCC99"/>
    <a:srgbClr val="CCCCFF"/>
    <a:srgbClr val="C0D4F5"/>
    <a:srgbClr val="5074A7"/>
    <a:srgbClr val="DA9D6F"/>
    <a:srgbClr val="9C9579"/>
    <a:srgbClr val="53B8D6"/>
    <a:srgbClr val="2E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iller" userId="512a90a0-3341-465e-b8d0-9b7f5805cd9f" providerId="ADAL" clId="{DFD986EB-8C3A-473E-893F-425136B658FA}"/>
    <pc:docChg chg="addSld delSld modSld modSection">
      <pc:chgData name="Heather Miller" userId="512a90a0-3341-465e-b8d0-9b7f5805cd9f" providerId="ADAL" clId="{DFD986EB-8C3A-473E-893F-425136B658FA}" dt="2023-08-14T17:47:26.085" v="1" actId="47"/>
      <pc:docMkLst>
        <pc:docMk/>
      </pc:docMkLst>
      <pc:sldChg chg="del">
        <pc:chgData name="Heather Miller" userId="512a90a0-3341-465e-b8d0-9b7f5805cd9f" providerId="ADAL" clId="{DFD986EB-8C3A-473E-893F-425136B658FA}" dt="2023-08-14T17:47:26.085" v="1" actId="47"/>
        <pc:sldMkLst>
          <pc:docMk/>
          <pc:sldMk cId="1390508182" sldId="288"/>
        </pc:sldMkLst>
      </pc:sldChg>
      <pc:sldChg chg="add">
        <pc:chgData name="Heather Miller" userId="512a90a0-3341-465e-b8d0-9b7f5805cd9f" providerId="ADAL" clId="{DFD986EB-8C3A-473E-893F-425136B658FA}" dt="2023-08-14T17:47:24.963" v="0"/>
        <pc:sldMkLst>
          <pc:docMk/>
          <pc:sldMk cId="4274976530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234" y="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>
              <a:defRPr sz="1200"/>
            </a:lvl1pPr>
          </a:lstStyle>
          <a:p>
            <a:fld id="{C11D8444-7A61-46F5-90DF-3283CE9678B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6650" y="1201738"/>
            <a:ext cx="25019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8" tIns="47544" rIns="95088" bIns="475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17" y="4620784"/>
            <a:ext cx="5851168" cy="3781091"/>
          </a:xfrm>
          <a:prstGeom prst="rect">
            <a:avLst/>
          </a:prstGeom>
        </p:spPr>
        <p:txBody>
          <a:bodyPr vert="horz" lIns="95088" tIns="47544" rIns="95088" bIns="475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9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234" y="911949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>
              <a:defRPr sz="1200"/>
            </a:lvl1pPr>
          </a:lstStyle>
          <a:p>
            <a:fld id="{33A3B2BE-3C1B-4C75-B91A-D3C07D90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2E3B7F-2625-B164-4086-8862F690DCBE}"/>
              </a:ext>
            </a:extLst>
          </p:cNvPr>
          <p:cNvSpPr/>
          <p:nvPr/>
        </p:nvSpPr>
        <p:spPr>
          <a:xfrm>
            <a:off x="1560292" y="82911"/>
            <a:ext cx="2468396" cy="286119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81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488607D-A9CF-F032-F06F-5C91BD925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73170" r="51086"/>
          <a:stretch/>
        </p:blipFill>
        <p:spPr bwMode="auto">
          <a:xfrm>
            <a:off x="87680" y="91203"/>
            <a:ext cx="3925351" cy="299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336266C-B9EC-EA4D-4CE7-D2FFFBFF388D}"/>
              </a:ext>
            </a:extLst>
          </p:cNvPr>
          <p:cNvSpPr/>
          <p:nvPr/>
        </p:nvSpPr>
        <p:spPr>
          <a:xfrm>
            <a:off x="118997" y="2498326"/>
            <a:ext cx="7565721" cy="606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cs typeface="Arial" panose="020B0604020202020204" pitchFamily="34" charset="0"/>
              </a:rPr>
              <a:t>Wild Take-Off’s of the Famous Games!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54244-DE10-1979-7159-F149B5476EA2}"/>
              </a:ext>
            </a:extLst>
          </p:cNvPr>
          <p:cNvSpPr txBox="1"/>
          <p:nvPr/>
        </p:nvSpPr>
        <p:spPr>
          <a:xfrm>
            <a:off x="1811702" y="454788"/>
            <a:ext cx="60457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LIMPICS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BFAF3-CCF8-F940-9A51-635E42F442FE}"/>
              </a:ext>
            </a:extLst>
          </p:cNvPr>
          <p:cNvSpPr/>
          <p:nvPr/>
        </p:nvSpPr>
        <p:spPr>
          <a:xfrm>
            <a:off x="87682" y="100208"/>
            <a:ext cx="7565721" cy="98329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D925D-4D5C-6755-E7F7-583C7D2BE4DD}"/>
              </a:ext>
            </a:extLst>
          </p:cNvPr>
          <p:cNvSpPr txBox="1"/>
          <p:nvPr/>
        </p:nvSpPr>
        <p:spPr>
          <a:xfrm>
            <a:off x="638146" y="3218703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60 to </a:t>
            </a:r>
          </a:p>
          <a:p>
            <a:r>
              <a:rPr lang="en-US"/>
              <a:t>120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A05AD-7D87-FB7B-1EBF-7A40FC662D54}"/>
              </a:ext>
            </a:extLst>
          </p:cNvPr>
          <p:cNvSpPr txBox="1"/>
          <p:nvPr/>
        </p:nvSpPr>
        <p:spPr>
          <a:xfrm>
            <a:off x="2505568" y="3226303"/>
            <a:ext cx="135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Players 20 – </a:t>
            </a:r>
          </a:p>
          <a:p>
            <a:r>
              <a:rPr lang="en-US" dirty="0"/>
              <a:t>Unlimited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14658D-0818-2DB2-A960-CFC63DD5F51C}"/>
              </a:ext>
            </a:extLst>
          </p:cNvPr>
          <p:cNvSpPr txBox="1"/>
          <p:nvPr/>
        </p:nvSpPr>
        <p:spPr>
          <a:xfrm>
            <a:off x="136723" y="3912558"/>
            <a:ext cx="561036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dirty="0"/>
              <a:t>Experience the ultimate teambuilding event - CORPORATE LIMPICS! No intensive training required, just pure fun and excitement. Laugh, cheer, and bond with your colleagues as you compete in thrilling relays that will leave you breathless. It's a high-energy, physical but non-skill based athletic extravaganza that guarantees unforgettable moments and maximum </a:t>
            </a:r>
            <a:r>
              <a:rPr lang="en-US" sz="1400" dirty="0"/>
              <a:t>participation</a:t>
            </a:r>
            <a:r>
              <a:rPr lang="en-US" sz="1500" dirty="0"/>
              <a:t>. </a:t>
            </a:r>
          </a:p>
          <a:p>
            <a:pPr algn="just"/>
            <a:endParaRPr lang="en-US" sz="1500" dirty="0"/>
          </a:p>
          <a:p>
            <a:pPr algn="just"/>
            <a:r>
              <a:rPr lang="en-US" sz="1500" dirty="0"/>
              <a:t>From the Un-Obstacle Course to the Cheese Head challenge, every game is designed to bring out your inner armchair athlete. And guess what? The top teams will be celebrated with an Olympic-style ceremony and coveted medals, symbolizing their triumph. Get ready to play with purpose and create lasting memories! Corporate LIMPICS - where camaraderie meets the thrill of victory! Contact us now to ignite your team's competitive spirit.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76C406-C461-5C19-497D-2ACF920A3EBE}"/>
              </a:ext>
            </a:extLst>
          </p:cNvPr>
          <p:cNvSpPr/>
          <p:nvPr/>
        </p:nvSpPr>
        <p:spPr>
          <a:xfrm>
            <a:off x="112201" y="9279510"/>
            <a:ext cx="5674290" cy="111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10E78-6E09-4865-F83B-F9576AE68011}"/>
              </a:ext>
            </a:extLst>
          </p:cNvPr>
          <p:cNvSpPr txBox="1"/>
          <p:nvPr/>
        </p:nvSpPr>
        <p:spPr>
          <a:xfrm>
            <a:off x="6621465" y="3260604"/>
            <a:ext cx="978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Indoor</a:t>
            </a:r>
          </a:p>
          <a:p>
            <a:r>
              <a:rPr lang="en-US"/>
              <a:t>Outdoor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992F8-169D-6980-B12B-B1B71C64CDF0}"/>
              </a:ext>
            </a:extLst>
          </p:cNvPr>
          <p:cNvSpPr txBox="1"/>
          <p:nvPr/>
        </p:nvSpPr>
        <p:spPr>
          <a:xfrm>
            <a:off x="4937793" y="3395319"/>
            <a:ext cx="5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Live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5F0606-F79E-970F-618A-D8F6C9A4ADD2}"/>
              </a:ext>
            </a:extLst>
          </p:cNvPr>
          <p:cNvGrpSpPr/>
          <p:nvPr/>
        </p:nvGrpSpPr>
        <p:grpSpPr>
          <a:xfrm>
            <a:off x="5891645" y="3950125"/>
            <a:ext cx="1811593" cy="4051032"/>
            <a:chOff x="346456" y="952585"/>
            <a:chExt cx="1714106" cy="383304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9FEBC1E-00EA-CCDB-EFB5-C05A8470BC06}"/>
                </a:ext>
              </a:extLst>
            </p:cNvPr>
            <p:cNvSpPr/>
            <p:nvPr/>
          </p:nvSpPr>
          <p:spPr>
            <a:xfrm>
              <a:off x="776768" y="952585"/>
              <a:ext cx="253893" cy="2655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F2DEC03-47B0-618B-CFD7-9530C308F2DA}"/>
                </a:ext>
              </a:extLst>
            </p:cNvPr>
            <p:cNvSpPr/>
            <p:nvPr/>
          </p:nvSpPr>
          <p:spPr>
            <a:xfrm>
              <a:off x="776768" y="1545912"/>
              <a:ext cx="265631" cy="262080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2579F8D-059C-AC18-084E-BACDD165CEFC}"/>
                </a:ext>
              </a:extLst>
            </p:cNvPr>
            <p:cNvSpPr/>
            <p:nvPr/>
          </p:nvSpPr>
          <p:spPr>
            <a:xfrm>
              <a:off x="776768" y="4215354"/>
              <a:ext cx="281645" cy="57027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8528C9-22AB-CA0C-79B6-88B5B1761C37}"/>
                </a:ext>
              </a:extLst>
            </p:cNvPr>
            <p:cNvSpPr txBox="1"/>
            <p:nvPr/>
          </p:nvSpPr>
          <p:spPr>
            <a:xfrm>
              <a:off x="1037525" y="967072"/>
              <a:ext cx="459210" cy="26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Intro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B3FA90-51B2-D0DB-A3AF-1966758A9DE5}"/>
                </a:ext>
              </a:extLst>
            </p:cNvPr>
            <p:cNvSpPr txBox="1"/>
            <p:nvPr/>
          </p:nvSpPr>
          <p:spPr>
            <a:xfrm>
              <a:off x="1000100" y="1253092"/>
              <a:ext cx="797565" cy="26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Icebreaker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8DEC2D-24AF-9317-2013-CCEA0A163A02}"/>
                </a:ext>
              </a:extLst>
            </p:cNvPr>
            <p:cNvSpPr txBox="1"/>
            <p:nvPr/>
          </p:nvSpPr>
          <p:spPr>
            <a:xfrm>
              <a:off x="1049263" y="4361991"/>
              <a:ext cx="613979" cy="26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Awards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24B2F7-7A05-53F1-B77E-2BB42D67BB9D}"/>
                </a:ext>
              </a:extLst>
            </p:cNvPr>
            <p:cNvSpPr txBox="1"/>
            <p:nvPr/>
          </p:nvSpPr>
          <p:spPr>
            <a:xfrm>
              <a:off x="1024018" y="2681698"/>
              <a:ext cx="1036544" cy="26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Challenges 1-6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38AB4D-55F6-5D19-F773-CF0B9CEE2CF6}"/>
                </a:ext>
              </a:extLst>
            </p:cNvPr>
            <p:cNvCxnSpPr/>
            <p:nvPr/>
          </p:nvCxnSpPr>
          <p:spPr>
            <a:xfrm>
              <a:off x="623601" y="987718"/>
              <a:ext cx="0" cy="379211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F6E551-D609-E67B-7B3D-7817FD3CBA92}"/>
                </a:ext>
              </a:extLst>
            </p:cNvPr>
            <p:cNvSpPr txBox="1"/>
            <p:nvPr/>
          </p:nvSpPr>
          <p:spPr>
            <a:xfrm rot="16200000">
              <a:off x="55726" y="2786471"/>
              <a:ext cx="843553" cy="26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90 Minutes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2D434CC-6BAD-93BA-7FDB-0CE498BEC96F}"/>
                </a:ext>
              </a:extLst>
            </p:cNvPr>
            <p:cNvSpPr/>
            <p:nvPr/>
          </p:nvSpPr>
          <p:spPr>
            <a:xfrm>
              <a:off x="776768" y="1251561"/>
              <a:ext cx="256777" cy="2655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 descr="Stopwatch - Free Tools and utensils icons">
            <a:extLst>
              <a:ext uri="{FF2B5EF4-FFF2-40B4-BE49-F238E27FC236}">
                <a16:creationId xmlns:a16="http://schemas.microsoft.com/office/drawing/2014/main" id="{EFF52198-5585-740A-0F99-78BCEA94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9" y="3319084"/>
            <a:ext cx="445567" cy="4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3E9BB30E-F038-72D2-722E-43371AA3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87" y="3369043"/>
            <a:ext cx="429366" cy="4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Platform Icons - Free SVG &amp; PNG Platform Images - Noun Project">
            <a:extLst>
              <a:ext uri="{FF2B5EF4-FFF2-40B4-BE49-F238E27FC236}">
                <a16:creationId xmlns:a16="http://schemas.microsoft.com/office/drawing/2014/main" id="{BE720F90-0AA1-8236-5FF9-DED7A1C3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2" y="3339729"/>
            <a:ext cx="487597" cy="4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Indoor Or Outdoor Icons - Free SVG &amp; PNG Indoor Or Outdoor Images - Noun  Project">
            <a:extLst>
              <a:ext uri="{FF2B5EF4-FFF2-40B4-BE49-F238E27FC236}">
                <a16:creationId xmlns:a16="http://schemas.microsoft.com/office/drawing/2014/main" id="{4FD47877-51AF-699B-26ED-4853D4555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26" y="319983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group of people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0D962827-8429-1721-4E9A-12AF9583D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0" y="7610595"/>
            <a:ext cx="2212116" cy="1580083"/>
          </a:xfrm>
          <a:prstGeom prst="rect">
            <a:avLst/>
          </a:prstGeom>
        </p:spPr>
      </p:pic>
      <p:pic>
        <p:nvPicPr>
          <p:cNvPr id="28" name="Picture 27" descr="A group of people wearing hats&#10;&#10;Description automatically generated with medium confidence">
            <a:extLst>
              <a:ext uri="{FF2B5EF4-FFF2-40B4-BE49-F238E27FC236}">
                <a16:creationId xmlns:a16="http://schemas.microsoft.com/office/drawing/2014/main" id="{ACE78566-0761-F917-22DC-BB987C080A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8028" y="7584765"/>
            <a:ext cx="1774646" cy="1402021"/>
          </a:xfrm>
          <a:prstGeom prst="rect">
            <a:avLst/>
          </a:prstGeom>
        </p:spPr>
      </p:pic>
      <p:pic>
        <p:nvPicPr>
          <p:cNvPr id="39" name="Picture 3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3F57D04-3A9B-761F-C535-1F0DADD667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86" y="7610596"/>
            <a:ext cx="1911301" cy="1550030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B2F97722-D9A4-3BF7-8A70-9EC006AA8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55742" r="53000" b="2178"/>
          <a:stretch/>
        </p:blipFill>
        <p:spPr bwMode="auto">
          <a:xfrm>
            <a:off x="6049331" y="8467967"/>
            <a:ext cx="1402023" cy="13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7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5bd05e-5a58-4b96-a4b3-bee0e5ddce65">
      <Terms xmlns="http://schemas.microsoft.com/office/infopath/2007/PartnerControls"/>
    </lcf76f155ced4ddcb4097134ff3c332f>
    <TaxCatchAll xmlns="46ca9d76-17d7-4887-bea8-a66e5b3a48ff" xsi:nil="true"/>
    <SharedWithUsers xmlns="46ca9d76-17d7-4887-bea8-a66e5b3a48ff">
      <UserInfo>
        <DisplayName>Sharon Fisher</DisplayName>
        <AccountId>14</AccountId>
        <AccountType/>
      </UserInfo>
      <UserInfo>
        <DisplayName>Dominique Gobeil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2AB7202BAB843BD0C465FB71B4352" ma:contentTypeVersion="15" ma:contentTypeDescription="Create a new document." ma:contentTypeScope="" ma:versionID="b4d47f652de5d7baa23bb460abec7c42">
  <xsd:schema xmlns:xsd="http://www.w3.org/2001/XMLSchema" xmlns:xs="http://www.w3.org/2001/XMLSchema" xmlns:p="http://schemas.microsoft.com/office/2006/metadata/properties" xmlns:ns2="175bd05e-5a58-4b96-a4b3-bee0e5ddce65" xmlns:ns3="46ca9d76-17d7-4887-bea8-a66e5b3a48ff" targetNamespace="http://schemas.microsoft.com/office/2006/metadata/properties" ma:root="true" ma:fieldsID="785afc73cc1e5ff64c419f0a0e9a1a30" ns2:_="" ns3:_="">
    <xsd:import namespace="175bd05e-5a58-4b96-a4b3-bee0e5ddce65"/>
    <xsd:import namespace="46ca9d76-17d7-4887-bea8-a66e5b3a4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bd05e-5a58-4b96-a4b3-bee0e5dd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4aac4e5-5434-47aa-9f0f-653ded6160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a9d76-17d7-4887-bea8-a66e5b3a48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eea0c2-8747-4de3-95b9-782d0e903973}" ma:internalName="TaxCatchAll" ma:showField="CatchAllData" ma:web="46ca9d76-17d7-4887-bea8-a66e5b3a4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D856F-20CA-49D8-94CB-A015D26312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627B8A-8FBA-4BC5-AA24-D72CB2938C7B}">
  <ds:schemaRefs>
    <ds:schemaRef ds:uri="http://purl.org/dc/terms/"/>
    <ds:schemaRef ds:uri="http://schemas.microsoft.com/office/infopath/2007/PartnerControls"/>
    <ds:schemaRef ds:uri="http://www.w3.org/XML/1998/namespace"/>
    <ds:schemaRef ds:uri="db1405d4-33b3-4601-98cd-d9f54bcee7f2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3b10adbe-91a9-43b4-a2b2-28f1608457ba"/>
    <ds:schemaRef ds:uri="http://schemas.microsoft.com/office/2006/metadata/properties"/>
    <ds:schemaRef ds:uri="175bd05e-5a58-4b96-a4b3-bee0e5ddce65"/>
    <ds:schemaRef ds:uri="46ca9d76-17d7-4887-bea8-a66e5b3a48ff"/>
  </ds:schemaRefs>
</ds:datastoreItem>
</file>

<file path=customXml/itemProps3.xml><?xml version="1.0" encoding="utf-8"?>
<ds:datastoreItem xmlns:ds="http://schemas.openxmlformats.org/officeDocument/2006/customXml" ds:itemID="{DA822A4A-B1E8-4D35-8B52-6EF096321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bd05e-5a58-4b96-a4b3-bee0e5ddce65"/>
    <ds:schemaRef ds:uri="46ca9d76-17d7-4887-bea8-a66e5b3a4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15179</TotalTime>
  <Words>161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Bougie</dc:creator>
  <cp:lastModifiedBy>Heather Miller</cp:lastModifiedBy>
  <cp:revision>22</cp:revision>
  <cp:lastPrinted>2023-06-01T16:40:03Z</cp:lastPrinted>
  <dcterms:created xsi:type="dcterms:W3CDTF">2023-05-12T12:16:30Z</dcterms:created>
  <dcterms:modified xsi:type="dcterms:W3CDTF">2023-08-14T17:47:28Z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0x010100EED2AB7202BAB843BD0C465FB71B4352</vt:lpwstr>
  </property>
</Properties>
</file>