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69" r:id="rId5"/>
  </p:sldIdLst>
  <p:sldSz cx="7772400" cy="1005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265C98-33E9-48B8-8B68-1292ADF4C33D}">
          <p14:sldIdLst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CA8"/>
    <a:srgbClr val="EFEBD1"/>
    <a:srgbClr val="FFCC99"/>
    <a:srgbClr val="CCCCFF"/>
    <a:srgbClr val="C0D4F5"/>
    <a:srgbClr val="5074A7"/>
    <a:srgbClr val="DA9D6F"/>
    <a:srgbClr val="9C9579"/>
    <a:srgbClr val="53B8D6"/>
    <a:srgbClr val="2EB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79B946-31A7-4508-A331-2FB979028278}" v="1" dt="2023-08-14T17:57:45.3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Miller" userId="512a90a0-3341-465e-b8d0-9b7f5805cd9f" providerId="ADAL" clId="{9779B946-31A7-4508-A331-2FB979028278}"/>
    <pc:docChg chg="addSld delSld modSld modSection">
      <pc:chgData name="Heather Miller" userId="512a90a0-3341-465e-b8d0-9b7f5805cd9f" providerId="ADAL" clId="{9779B946-31A7-4508-A331-2FB979028278}" dt="2023-08-14T17:58:05.046" v="3" actId="1037"/>
      <pc:docMkLst>
        <pc:docMk/>
      </pc:docMkLst>
      <pc:sldChg chg="modSp add mod">
        <pc:chgData name="Heather Miller" userId="512a90a0-3341-465e-b8d0-9b7f5805cd9f" providerId="ADAL" clId="{9779B946-31A7-4508-A331-2FB979028278}" dt="2023-08-14T17:58:05.046" v="3" actId="1037"/>
        <pc:sldMkLst>
          <pc:docMk/>
          <pc:sldMk cId="3903127320" sldId="269"/>
        </pc:sldMkLst>
        <pc:spChg chg="mod">
          <ac:chgData name="Heather Miller" userId="512a90a0-3341-465e-b8d0-9b7f5805cd9f" providerId="ADAL" clId="{9779B946-31A7-4508-A331-2FB979028278}" dt="2023-08-14T17:58:05.046" v="3" actId="1037"/>
          <ac:spMkLst>
            <pc:docMk/>
            <pc:sldMk cId="3903127320" sldId="269"/>
            <ac:spMk id="35" creationId="{B336266C-B9EC-EA4D-4CE7-D2FFFBFF388D}"/>
          </ac:spMkLst>
        </pc:spChg>
      </pc:sldChg>
      <pc:sldChg chg="del">
        <pc:chgData name="Heather Miller" userId="512a90a0-3341-465e-b8d0-9b7f5805cd9f" providerId="ADAL" clId="{9779B946-31A7-4508-A331-2FB979028278}" dt="2023-08-14T17:57:46.267" v="1" actId="47"/>
        <pc:sldMkLst>
          <pc:docMk/>
          <pc:sldMk cId="3360640988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234" y="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r">
              <a:defRPr sz="1200"/>
            </a:lvl1pPr>
          </a:lstStyle>
          <a:p>
            <a:fld id="{C11D8444-7A61-46F5-90DF-3283CE9678B7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6650" y="1201738"/>
            <a:ext cx="2501900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88" tIns="47544" rIns="95088" bIns="475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017" y="4620784"/>
            <a:ext cx="5851168" cy="3781091"/>
          </a:xfrm>
          <a:prstGeom prst="rect">
            <a:avLst/>
          </a:prstGeom>
        </p:spPr>
        <p:txBody>
          <a:bodyPr vert="horz" lIns="95088" tIns="47544" rIns="95088" bIns="475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9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234" y="911949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r">
              <a:defRPr sz="1200"/>
            </a:lvl1pPr>
          </a:lstStyle>
          <a:p>
            <a:fld id="{33A3B2BE-3C1B-4C75-B91A-D3C07D901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0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5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2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9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9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3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9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5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latinum, fashion accessory, gemstone, ring&#10;&#10;Description automatically generated">
            <a:extLst>
              <a:ext uri="{FF2B5EF4-FFF2-40B4-BE49-F238E27FC236}">
                <a16:creationId xmlns:a16="http://schemas.microsoft.com/office/drawing/2014/main" id="{5CB4914F-F5FC-16EB-927D-F3BA875590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t="12622" r="50369" b="56271"/>
          <a:stretch/>
        </p:blipFill>
        <p:spPr>
          <a:xfrm>
            <a:off x="119524" y="100208"/>
            <a:ext cx="4303214" cy="317077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336266C-B9EC-EA4D-4CE7-D2FFFBFF388D}"/>
              </a:ext>
            </a:extLst>
          </p:cNvPr>
          <p:cNvSpPr/>
          <p:nvPr/>
        </p:nvSpPr>
        <p:spPr>
          <a:xfrm>
            <a:off x="93239" y="2498326"/>
            <a:ext cx="7565721" cy="375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54244-DE10-1979-7159-F149B5476EA2}"/>
              </a:ext>
            </a:extLst>
          </p:cNvPr>
          <p:cNvSpPr txBox="1"/>
          <p:nvPr/>
        </p:nvSpPr>
        <p:spPr>
          <a:xfrm>
            <a:off x="3342140" y="450234"/>
            <a:ext cx="60360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latin typeface="Aharoni" panose="02010803020104030203" pitchFamily="2" charset="-79"/>
                <a:cs typeface="Aharoni" panose="02010803020104030203" pitchFamily="2" charset="-79"/>
              </a:rPr>
              <a:t>Loop</a:t>
            </a:r>
            <a:endParaRPr lang="en-US" sz="6000" b="1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7BFAF3-CCF8-F940-9A51-635E42F442FE}"/>
              </a:ext>
            </a:extLst>
          </p:cNvPr>
          <p:cNvSpPr/>
          <p:nvPr/>
        </p:nvSpPr>
        <p:spPr>
          <a:xfrm>
            <a:off x="87682" y="100208"/>
            <a:ext cx="7565721" cy="98329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76C406-C461-5C19-497D-2ACF920A3EBE}"/>
              </a:ext>
            </a:extLst>
          </p:cNvPr>
          <p:cNvSpPr/>
          <p:nvPr/>
        </p:nvSpPr>
        <p:spPr>
          <a:xfrm>
            <a:off x="112201" y="9279510"/>
            <a:ext cx="5674290" cy="111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throwing hats in the air&#10;&#10;Description automatically generated with medium confidence">
            <a:extLst>
              <a:ext uri="{FF2B5EF4-FFF2-40B4-BE49-F238E27FC236}">
                <a16:creationId xmlns:a16="http://schemas.microsoft.com/office/drawing/2014/main" id="{D715D0EC-4849-D71E-43F6-2797D740FD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3" r="18643"/>
          <a:stretch/>
        </p:blipFill>
        <p:spPr>
          <a:xfrm>
            <a:off x="4399824" y="7497055"/>
            <a:ext cx="1801600" cy="1589460"/>
          </a:xfrm>
          <a:prstGeom prst="rect">
            <a:avLst/>
          </a:prstGeom>
        </p:spPr>
      </p:pic>
      <p:pic>
        <p:nvPicPr>
          <p:cNvPr id="7" name="Picture 6" descr="A person wearing a virtual reality headset with a number on his eyes&#10;&#10;Description automatically generated with low confidence">
            <a:extLst>
              <a:ext uri="{FF2B5EF4-FFF2-40B4-BE49-F238E27FC236}">
                <a16:creationId xmlns:a16="http://schemas.microsoft.com/office/drawing/2014/main" id="{BDF149FF-A08F-7EB5-C19D-F7B85DC0E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8" y="7510970"/>
            <a:ext cx="1914842" cy="1580022"/>
          </a:xfrm>
          <a:prstGeom prst="rect">
            <a:avLst/>
          </a:prstGeom>
        </p:spPr>
      </p:pic>
      <p:pic>
        <p:nvPicPr>
          <p:cNvPr id="12" name="Picture 11" descr="A picture containing screenshot, majorelle blue, indoor, technology&#10;&#10;Description automatically generated">
            <a:extLst>
              <a:ext uri="{FF2B5EF4-FFF2-40B4-BE49-F238E27FC236}">
                <a16:creationId xmlns:a16="http://schemas.microsoft.com/office/drawing/2014/main" id="{29218CD6-2EC7-FB82-B987-F68EA3C9F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95" y="7490131"/>
            <a:ext cx="1765490" cy="1603308"/>
          </a:xfrm>
          <a:prstGeom prst="rect">
            <a:avLst/>
          </a:prstGeom>
        </p:spPr>
      </p:pic>
      <p:pic>
        <p:nvPicPr>
          <p:cNvPr id="11" name="Picture 10" descr="A picture containing screenshot, art, graphics&#10;&#10;Description automatically generated">
            <a:extLst>
              <a:ext uri="{FF2B5EF4-FFF2-40B4-BE49-F238E27FC236}">
                <a16:creationId xmlns:a16="http://schemas.microsoft.com/office/drawing/2014/main" id="{C9014310-E690-3BAE-7456-7E4B6CB7C5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2"/>
          <a:stretch/>
        </p:blipFill>
        <p:spPr>
          <a:xfrm>
            <a:off x="2555746" y="-197103"/>
            <a:ext cx="5028473" cy="1443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4815543-80D3-A86B-ADCE-E50532083420}"/>
              </a:ext>
            </a:extLst>
          </p:cNvPr>
          <p:cNvGrpSpPr/>
          <p:nvPr/>
        </p:nvGrpSpPr>
        <p:grpSpPr>
          <a:xfrm>
            <a:off x="6071903" y="3946033"/>
            <a:ext cx="1648047" cy="3833043"/>
            <a:chOff x="4947211" y="5809295"/>
            <a:chExt cx="1648047" cy="383304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CFBAEA2-E959-51A5-FBB9-94538B3DCA54}"/>
                </a:ext>
              </a:extLst>
            </p:cNvPr>
            <p:cNvSpPr/>
            <p:nvPr/>
          </p:nvSpPr>
          <p:spPr>
            <a:xfrm>
              <a:off x="5391842" y="5809295"/>
              <a:ext cx="253893" cy="40386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3AF4C8-9A8D-0345-C739-C5ADA3CEBBFF}"/>
                </a:ext>
              </a:extLst>
            </p:cNvPr>
            <p:cNvSpPr/>
            <p:nvPr/>
          </p:nvSpPr>
          <p:spPr>
            <a:xfrm>
              <a:off x="5391842" y="6248328"/>
              <a:ext cx="265631" cy="2978357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0C2CB9C-A2E9-0E2E-6018-6CEF7614A174}"/>
                </a:ext>
              </a:extLst>
            </p:cNvPr>
            <p:cNvSpPr/>
            <p:nvPr/>
          </p:nvSpPr>
          <p:spPr>
            <a:xfrm>
              <a:off x="5391842" y="9275324"/>
              <a:ext cx="281645" cy="367014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E59D63-8C79-DAAD-6107-1ECEBA9B80C1}"/>
                </a:ext>
              </a:extLst>
            </p:cNvPr>
            <p:cNvSpPr txBox="1"/>
            <p:nvPr/>
          </p:nvSpPr>
          <p:spPr>
            <a:xfrm>
              <a:off x="5645734" y="5890931"/>
              <a:ext cx="485326" cy="290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Intro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5609B3-8F96-3115-BC3D-89D7A8190F56}"/>
                </a:ext>
              </a:extLst>
            </p:cNvPr>
            <p:cNvSpPr txBox="1"/>
            <p:nvPr/>
          </p:nvSpPr>
          <p:spPr>
            <a:xfrm>
              <a:off x="5661267" y="9341884"/>
              <a:ext cx="6488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Awards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2095C0-FC42-20EB-AC90-3C1AFE3E79E4}"/>
                </a:ext>
              </a:extLst>
            </p:cNvPr>
            <p:cNvSpPr txBox="1"/>
            <p:nvPr/>
          </p:nvSpPr>
          <p:spPr>
            <a:xfrm>
              <a:off x="5632366" y="7600430"/>
              <a:ext cx="962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Competition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4178E39-3FB1-FAB8-BFB7-EE4FA6D78C7A}"/>
                </a:ext>
              </a:extLst>
            </p:cNvPr>
            <p:cNvCxnSpPr/>
            <p:nvPr/>
          </p:nvCxnSpPr>
          <p:spPr>
            <a:xfrm>
              <a:off x="5231811" y="5844428"/>
              <a:ext cx="0" cy="3792119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79DC2B-F6A9-B6EE-8EB3-8AC7D13E6238}"/>
                </a:ext>
              </a:extLst>
            </p:cNvPr>
            <p:cNvSpPr txBox="1"/>
            <p:nvPr/>
          </p:nvSpPr>
          <p:spPr>
            <a:xfrm rot="16200000">
              <a:off x="4639948" y="7635727"/>
              <a:ext cx="8915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90 Minutes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FA6BE5C-C393-D972-48AB-3BDE8060F3DD}"/>
              </a:ext>
            </a:extLst>
          </p:cNvPr>
          <p:cNvSpPr txBox="1"/>
          <p:nvPr/>
        </p:nvSpPr>
        <p:spPr>
          <a:xfrm>
            <a:off x="688324" y="2962450"/>
            <a:ext cx="947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 to </a:t>
            </a:r>
          </a:p>
          <a:p>
            <a:r>
              <a:rPr lang="en-US"/>
              <a:t>120 min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156227-D43F-1799-22DA-934517DD1306}"/>
              </a:ext>
            </a:extLst>
          </p:cNvPr>
          <p:cNvSpPr txBox="1"/>
          <p:nvPr/>
        </p:nvSpPr>
        <p:spPr>
          <a:xfrm>
            <a:off x="2537252" y="3149874"/>
            <a:ext cx="154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Players 6 - 500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07B9B8-6461-2200-AB38-229A2535F833}"/>
              </a:ext>
            </a:extLst>
          </p:cNvPr>
          <p:cNvSpPr txBox="1"/>
          <p:nvPr/>
        </p:nvSpPr>
        <p:spPr>
          <a:xfrm>
            <a:off x="6733375" y="3147074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Indoor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8E7783-BEDF-1CB5-C182-7099B6CC4A5C}"/>
              </a:ext>
            </a:extLst>
          </p:cNvPr>
          <p:cNvSpPr txBox="1"/>
          <p:nvPr/>
        </p:nvSpPr>
        <p:spPr>
          <a:xfrm>
            <a:off x="4897568" y="2989676"/>
            <a:ext cx="811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Virtual</a:t>
            </a:r>
          </a:p>
          <a:p>
            <a:r>
              <a:rPr lang="en-US" dirty="0"/>
              <a:t>Live</a:t>
            </a:r>
          </a:p>
        </p:txBody>
      </p:sp>
      <p:pic>
        <p:nvPicPr>
          <p:cNvPr id="28" name="Picture 27" descr="Stopwatch - Free Tools and utensils icons">
            <a:extLst>
              <a:ext uri="{FF2B5EF4-FFF2-40B4-BE49-F238E27FC236}">
                <a16:creationId xmlns:a16="http://schemas.microsoft.com/office/drawing/2014/main" id="{98B29B6C-2079-19C8-01F1-C79CD5388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7" y="3062831"/>
            <a:ext cx="445567" cy="44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7CC1A00-F115-3144-3A82-6028609B2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65" y="3112790"/>
            <a:ext cx="429366" cy="42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Platform Icons - Free SVG &amp; PNG Platform Images - Noun Project">
            <a:extLst>
              <a:ext uri="{FF2B5EF4-FFF2-40B4-BE49-F238E27FC236}">
                <a16:creationId xmlns:a16="http://schemas.microsoft.com/office/drawing/2014/main" id="{0DAB0CBE-FBA5-6F9F-5790-BB9A996A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50" y="3083476"/>
            <a:ext cx="487597" cy="48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Indoor Or Outdoor Icons - Free SVG &amp; PNG Indoor Or Outdoor Images - Noun  Project">
            <a:extLst>
              <a:ext uri="{FF2B5EF4-FFF2-40B4-BE49-F238E27FC236}">
                <a16:creationId xmlns:a16="http://schemas.microsoft.com/office/drawing/2014/main" id="{39788C57-4BD6-7320-D8EA-34632B5EE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04" y="2943584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89F2B6-4FD6-BE84-AA48-58D825FE27A1}"/>
              </a:ext>
            </a:extLst>
          </p:cNvPr>
          <p:cNvSpPr txBox="1"/>
          <p:nvPr/>
        </p:nvSpPr>
        <p:spPr>
          <a:xfrm>
            <a:off x="390978" y="3763617"/>
            <a:ext cx="55678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 the world of the “white hat hackers” (tech good guys) to save a teenager caught in the virtual world!  Navigate rooms in the virtual world, relaying information and clues with your real-world team to open doors and lead to the release of the prisoner. In the First Level, teams dive deep into the story framework, put together their strategy and build a plan of action.</a:t>
            </a:r>
          </a:p>
          <a:p>
            <a:pPr algn="just"/>
            <a:endParaRPr lang="en-US" sz="16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they transition between worlds, improved skills lead to solving the final key and release the trapped teen. While extremely engaging and fun, The Infinite Loop is designed for a strong learning purpose.  Based on real-time collaboration, the game is a versatile, powerful tool to explore and debrief on complex issues such as learning processes, effective communications, continuous improvement, teamwork and agile methodology.</a:t>
            </a:r>
            <a:b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platinum, fashion accessory, gemstone, ring&#10;&#10;Description automatically generated">
            <a:extLst>
              <a:ext uri="{FF2B5EF4-FFF2-40B4-BE49-F238E27FC236}">
                <a16:creationId xmlns:a16="http://schemas.microsoft.com/office/drawing/2014/main" id="{B4AD793C-7818-6EAF-FFCB-423A4C52F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10029" r="53110" b="58864"/>
          <a:stretch/>
        </p:blipFill>
        <p:spPr>
          <a:xfrm>
            <a:off x="6328538" y="8707432"/>
            <a:ext cx="1283205" cy="9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27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5bd05e-5a58-4b96-a4b3-bee0e5ddce65">
      <Terms xmlns="http://schemas.microsoft.com/office/infopath/2007/PartnerControls"/>
    </lcf76f155ced4ddcb4097134ff3c332f>
    <TaxCatchAll xmlns="46ca9d76-17d7-4887-bea8-a66e5b3a48ff" xsi:nil="true"/>
    <SharedWithUsers xmlns="46ca9d76-17d7-4887-bea8-a66e5b3a48ff">
      <UserInfo>
        <DisplayName>Sharon Fisher</DisplayName>
        <AccountId>14</AccountId>
        <AccountType/>
      </UserInfo>
      <UserInfo>
        <DisplayName>Dominique Gobeil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D2AB7202BAB843BD0C465FB71B4352" ma:contentTypeVersion="15" ma:contentTypeDescription="Create a new document." ma:contentTypeScope="" ma:versionID="b4d47f652de5d7baa23bb460abec7c42">
  <xsd:schema xmlns:xsd="http://www.w3.org/2001/XMLSchema" xmlns:xs="http://www.w3.org/2001/XMLSchema" xmlns:p="http://schemas.microsoft.com/office/2006/metadata/properties" xmlns:ns2="175bd05e-5a58-4b96-a4b3-bee0e5ddce65" xmlns:ns3="46ca9d76-17d7-4887-bea8-a66e5b3a48ff" targetNamespace="http://schemas.microsoft.com/office/2006/metadata/properties" ma:root="true" ma:fieldsID="785afc73cc1e5ff64c419f0a0e9a1a30" ns2:_="" ns3:_="">
    <xsd:import namespace="175bd05e-5a58-4b96-a4b3-bee0e5ddce65"/>
    <xsd:import namespace="46ca9d76-17d7-4887-bea8-a66e5b3a4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5bd05e-5a58-4b96-a4b3-bee0e5dd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4aac4e5-5434-47aa-9f0f-653ded6160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a9d76-17d7-4887-bea8-a66e5b3a48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eea0c2-8747-4de3-95b9-782d0e903973}" ma:internalName="TaxCatchAll" ma:showField="CatchAllData" ma:web="46ca9d76-17d7-4887-bea8-a66e5b3a4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DD856F-20CA-49D8-94CB-A015D26312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627B8A-8FBA-4BC5-AA24-D72CB2938C7B}">
  <ds:schemaRefs>
    <ds:schemaRef ds:uri="http://purl.org/dc/terms/"/>
    <ds:schemaRef ds:uri="http://schemas.microsoft.com/office/infopath/2007/PartnerControls"/>
    <ds:schemaRef ds:uri="http://www.w3.org/XML/1998/namespace"/>
    <ds:schemaRef ds:uri="db1405d4-33b3-4601-98cd-d9f54bcee7f2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3b10adbe-91a9-43b4-a2b2-28f1608457ba"/>
    <ds:schemaRef ds:uri="http://schemas.microsoft.com/office/2006/metadata/properties"/>
    <ds:schemaRef ds:uri="175bd05e-5a58-4b96-a4b3-bee0e5ddce65"/>
    <ds:schemaRef ds:uri="46ca9d76-17d7-4887-bea8-a66e5b3a48ff"/>
  </ds:schemaRefs>
</ds:datastoreItem>
</file>

<file path=customXml/itemProps3.xml><?xml version="1.0" encoding="utf-8"?>
<ds:datastoreItem xmlns:ds="http://schemas.openxmlformats.org/officeDocument/2006/customXml" ds:itemID="{DA822A4A-B1E8-4D35-8B52-6EF096321D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5bd05e-5a58-4b96-a4b3-bee0e5ddce65"/>
    <ds:schemaRef ds:uri="46ca9d76-17d7-4887-bea8-a66e5b3a48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15190</TotalTime>
  <Words>167</Words>
  <Application>Microsoft Office PowerPoint</Application>
  <PresentationFormat>Custom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Aharoni</vt:lpstr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Bougie</dc:creator>
  <cp:lastModifiedBy>Heather Miller</cp:lastModifiedBy>
  <cp:revision>38</cp:revision>
  <cp:lastPrinted>2023-06-01T16:40:03Z</cp:lastPrinted>
  <dcterms:created xsi:type="dcterms:W3CDTF">2023-05-12T12:16:30Z</dcterms:created>
  <dcterms:modified xsi:type="dcterms:W3CDTF">2023-08-14T17:58:13Z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0x010100EED2AB7202BAB843BD0C465FB71B4352</vt:lpwstr>
  </property>
</Properties>
</file>