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sldIdLst>
    <p:sldId id="287" r:id="rId5"/>
  </p:sldIdLst>
  <p:sldSz cx="7772400" cy="100584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E265C98-33E9-48B8-8B68-1292ADF4C33D}">
          <p14:sldIdLst>
            <p14:sldId id="28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4CA8"/>
    <a:srgbClr val="EFEBD1"/>
    <a:srgbClr val="FFCC99"/>
    <a:srgbClr val="CCCCFF"/>
    <a:srgbClr val="C0D4F5"/>
    <a:srgbClr val="5074A7"/>
    <a:srgbClr val="DA9D6F"/>
    <a:srgbClr val="9C9579"/>
    <a:srgbClr val="53B8D6"/>
    <a:srgbClr val="2EBE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5" autoAdjust="0"/>
    <p:restoredTop sz="94660"/>
  </p:normalViewPr>
  <p:slideViewPr>
    <p:cSldViewPr snapToGrid="0">
      <p:cViewPr varScale="1">
        <p:scale>
          <a:sx n="74" d="100"/>
          <a:sy n="74" d="100"/>
        </p:scale>
        <p:origin x="2874" y="96"/>
      </p:cViewPr>
      <p:guideLst/>
    </p:cSldViewPr>
  </p:slideViewPr>
  <p:notesTextViewPr>
    <p:cViewPr>
      <p:scale>
        <a:sx n="1" d="1"/>
        <a:sy n="1" d="1"/>
      </p:scale>
      <p:origin x="0" y="0"/>
    </p:cViewPr>
  </p:notesTextViewPr>
  <p:sorterViewPr>
    <p:cViewPr>
      <p:scale>
        <a:sx n="81" d="100"/>
        <a:sy n="8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Miller" userId="512a90a0-3341-465e-b8d0-9b7f5805cd9f" providerId="ADAL" clId="{2D369902-030A-4806-9326-3E6F9D95E851}"/>
    <pc:docChg chg="addSld delSld modSld modSection">
      <pc:chgData name="Heather Miller" userId="512a90a0-3341-465e-b8d0-9b7f5805cd9f" providerId="ADAL" clId="{2D369902-030A-4806-9326-3E6F9D95E851}" dt="2023-08-14T17:46:25.475" v="1" actId="47"/>
      <pc:docMkLst>
        <pc:docMk/>
      </pc:docMkLst>
      <pc:sldChg chg="add">
        <pc:chgData name="Heather Miller" userId="512a90a0-3341-465e-b8d0-9b7f5805cd9f" providerId="ADAL" clId="{2D369902-030A-4806-9326-3E6F9D95E851}" dt="2023-08-14T17:46:23.968" v="0"/>
        <pc:sldMkLst>
          <pc:docMk/>
          <pc:sldMk cId="3467768369" sldId="287"/>
        </pc:sldMkLst>
      </pc:sldChg>
      <pc:sldChg chg="del">
        <pc:chgData name="Heather Miller" userId="512a90a0-3341-465e-b8d0-9b7f5805cd9f" providerId="ADAL" clId="{2D369902-030A-4806-9326-3E6F9D95E851}" dt="2023-08-14T17:46:25.475" v="1" actId="47"/>
        <pc:sldMkLst>
          <pc:docMk/>
          <pc:sldMk cId="2328323786" sldId="39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314" cy="481710"/>
          </a:xfrm>
          <a:prstGeom prst="rect">
            <a:avLst/>
          </a:prstGeom>
        </p:spPr>
        <p:txBody>
          <a:bodyPr vert="horz" lIns="95088" tIns="47544" rIns="95088" bIns="47544" rtlCol="0"/>
          <a:lstStyle>
            <a:lvl1pPr algn="l">
              <a:defRPr sz="1200"/>
            </a:lvl1pPr>
          </a:lstStyle>
          <a:p>
            <a:endParaRPr lang="en-US"/>
          </a:p>
        </p:txBody>
      </p:sp>
      <p:sp>
        <p:nvSpPr>
          <p:cNvPr id="3" name="Date Placeholder 2"/>
          <p:cNvSpPr>
            <a:spLocks noGrp="1"/>
          </p:cNvSpPr>
          <p:nvPr>
            <p:ph type="dt" idx="1"/>
          </p:nvPr>
        </p:nvSpPr>
        <p:spPr>
          <a:xfrm>
            <a:off x="4144234" y="0"/>
            <a:ext cx="3169314" cy="481710"/>
          </a:xfrm>
          <a:prstGeom prst="rect">
            <a:avLst/>
          </a:prstGeom>
        </p:spPr>
        <p:txBody>
          <a:bodyPr vert="horz" lIns="95088" tIns="47544" rIns="95088" bIns="47544" rtlCol="0"/>
          <a:lstStyle>
            <a:lvl1pPr algn="r">
              <a:defRPr sz="1200"/>
            </a:lvl1pPr>
          </a:lstStyle>
          <a:p>
            <a:fld id="{C11D8444-7A61-46F5-90DF-3283CE9678B7}" type="datetimeFigureOut">
              <a:rPr lang="en-US" smtClean="0"/>
              <a:t>8/9/2023</a:t>
            </a:fld>
            <a:endParaRPr lang="en-US"/>
          </a:p>
        </p:txBody>
      </p:sp>
      <p:sp>
        <p:nvSpPr>
          <p:cNvPr id="4" name="Slide Image Placeholder 3"/>
          <p:cNvSpPr>
            <a:spLocks noGrp="1" noRot="1" noChangeAspect="1"/>
          </p:cNvSpPr>
          <p:nvPr>
            <p:ph type="sldImg" idx="2"/>
          </p:nvPr>
        </p:nvSpPr>
        <p:spPr>
          <a:xfrm>
            <a:off x="2406650" y="1201738"/>
            <a:ext cx="2501900" cy="3238500"/>
          </a:xfrm>
          <a:prstGeom prst="rect">
            <a:avLst/>
          </a:prstGeom>
          <a:noFill/>
          <a:ln w="12700">
            <a:solidFill>
              <a:prstClr val="black"/>
            </a:solidFill>
          </a:ln>
        </p:spPr>
        <p:txBody>
          <a:bodyPr vert="horz" lIns="95088" tIns="47544" rIns="95088" bIns="47544" rtlCol="0" anchor="ctr"/>
          <a:lstStyle/>
          <a:p>
            <a:endParaRPr lang="en-US"/>
          </a:p>
        </p:txBody>
      </p:sp>
      <p:sp>
        <p:nvSpPr>
          <p:cNvPr id="5" name="Notes Placeholder 4"/>
          <p:cNvSpPr>
            <a:spLocks noGrp="1"/>
          </p:cNvSpPr>
          <p:nvPr>
            <p:ph type="body" sz="quarter" idx="3"/>
          </p:nvPr>
        </p:nvSpPr>
        <p:spPr>
          <a:xfrm>
            <a:off x="732017" y="4620784"/>
            <a:ext cx="5851168" cy="3781091"/>
          </a:xfrm>
          <a:prstGeom prst="rect">
            <a:avLst/>
          </a:prstGeom>
        </p:spPr>
        <p:txBody>
          <a:bodyPr vert="horz" lIns="95088" tIns="47544" rIns="95088" bIns="475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90"/>
            <a:ext cx="3169314" cy="481710"/>
          </a:xfrm>
          <a:prstGeom prst="rect">
            <a:avLst/>
          </a:prstGeom>
        </p:spPr>
        <p:txBody>
          <a:bodyPr vert="horz" lIns="95088" tIns="47544" rIns="95088" bIns="47544" rtlCol="0" anchor="b"/>
          <a:lstStyle>
            <a:lvl1pPr algn="l">
              <a:defRPr sz="1200"/>
            </a:lvl1pPr>
          </a:lstStyle>
          <a:p>
            <a:endParaRPr lang="en-US"/>
          </a:p>
        </p:txBody>
      </p:sp>
      <p:sp>
        <p:nvSpPr>
          <p:cNvPr id="7" name="Slide Number Placeholder 6"/>
          <p:cNvSpPr>
            <a:spLocks noGrp="1"/>
          </p:cNvSpPr>
          <p:nvPr>
            <p:ph type="sldNum" sz="quarter" idx="5"/>
          </p:nvPr>
        </p:nvSpPr>
        <p:spPr>
          <a:xfrm>
            <a:off x="4144234" y="9119490"/>
            <a:ext cx="3169314" cy="481710"/>
          </a:xfrm>
          <a:prstGeom prst="rect">
            <a:avLst/>
          </a:prstGeom>
        </p:spPr>
        <p:txBody>
          <a:bodyPr vert="horz" lIns="95088" tIns="47544" rIns="95088" bIns="47544" rtlCol="0" anchor="b"/>
          <a:lstStyle>
            <a:lvl1pPr algn="r">
              <a:defRPr sz="1200"/>
            </a:lvl1pPr>
          </a:lstStyle>
          <a:p>
            <a:fld id="{33A3B2BE-3C1B-4C75-B91A-D3C07D901CB5}" type="slidenum">
              <a:rPr lang="en-US" smtClean="0"/>
              <a:t>‹#›</a:t>
            </a:fld>
            <a:endParaRPr lang="en-US"/>
          </a:p>
        </p:txBody>
      </p:sp>
    </p:spTree>
    <p:extLst>
      <p:ext uri="{BB962C8B-B14F-4D97-AF65-F5344CB8AC3E}">
        <p14:creationId xmlns:p14="http://schemas.microsoft.com/office/powerpoint/2010/main" val="3538518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420200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552551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302121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4267741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2100590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532896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AE13AD-EF3E-415B-9590-F768A71DD196}" type="datetimeFigureOut">
              <a:rPr lang="en-US" smtClean="0"/>
              <a:t>8/9/2023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4242934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AE13AD-EF3E-415B-9590-F768A71DD196}" type="datetimeFigureOut">
              <a:rPr lang="en-US" smtClean="0"/>
              <a:t>8/9/2023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579695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AE13AD-EF3E-415B-9590-F768A71DD196}" type="datetimeFigureOut">
              <a:rPr lang="en-US" smtClean="0"/>
              <a:t>8/9/2023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2069702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979627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65929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B4AE13AD-EF3E-415B-9590-F768A71DD196}" type="datetimeFigureOut">
              <a:rPr lang="en-US" smtClean="0"/>
              <a:t>8/9/2023</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73F92249-F61C-406F-BE66-E250201A58C9}" type="slidenum">
              <a:rPr lang="en-US" smtClean="0"/>
              <a:t>‹#›</a:t>
            </a:fld>
            <a:endParaRPr lang="en-US"/>
          </a:p>
        </p:txBody>
      </p:sp>
    </p:spTree>
    <p:extLst>
      <p:ext uri="{BB962C8B-B14F-4D97-AF65-F5344CB8AC3E}">
        <p14:creationId xmlns:p14="http://schemas.microsoft.com/office/powerpoint/2010/main" val="2768451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1B68EF4C-2D6D-2BFC-B2B7-A07FE6BBC5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b="51462"/>
          <a:stretch/>
        </p:blipFill>
        <p:spPr bwMode="auto">
          <a:xfrm>
            <a:off x="-248576" y="-237458"/>
            <a:ext cx="3197922" cy="310443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B336266C-B9EC-EA4D-4CE7-D2FFFBFF388D}"/>
              </a:ext>
            </a:extLst>
          </p:cNvPr>
          <p:cNvSpPr/>
          <p:nvPr/>
        </p:nvSpPr>
        <p:spPr>
          <a:xfrm>
            <a:off x="118997" y="2498326"/>
            <a:ext cx="7565721" cy="606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Unleash your Social Superpowers!</a:t>
            </a:r>
          </a:p>
        </p:txBody>
      </p:sp>
      <p:sp>
        <p:nvSpPr>
          <p:cNvPr id="8" name="TextBox 7">
            <a:extLst>
              <a:ext uri="{FF2B5EF4-FFF2-40B4-BE49-F238E27FC236}">
                <a16:creationId xmlns:a16="http://schemas.microsoft.com/office/drawing/2014/main" id="{F4954244-DE10-1979-7159-F149B5476EA2}"/>
              </a:ext>
            </a:extLst>
          </p:cNvPr>
          <p:cNvSpPr txBox="1"/>
          <p:nvPr/>
        </p:nvSpPr>
        <p:spPr>
          <a:xfrm>
            <a:off x="2345289" y="636763"/>
            <a:ext cx="5254970" cy="1323439"/>
          </a:xfrm>
          <a:prstGeom prst="rect">
            <a:avLst/>
          </a:prstGeom>
          <a:noFill/>
        </p:spPr>
        <p:txBody>
          <a:bodyPr wrap="square" rtlCol="0">
            <a:spAutoFit/>
          </a:bodyPr>
          <a:lstStyle/>
          <a:p>
            <a:r>
              <a:rPr lang="en-US" sz="8000" b="1">
                <a:latin typeface="Britannic Bold" panose="020B0903060703020204" pitchFamily="34" charset="0"/>
                <a:cs typeface="Arial" panose="020B0604020202020204" pitchFamily="34" charset="0"/>
              </a:rPr>
              <a:t>Guestimate</a:t>
            </a:r>
          </a:p>
        </p:txBody>
      </p:sp>
      <p:sp>
        <p:nvSpPr>
          <p:cNvPr id="9" name="Rectangle 8">
            <a:extLst>
              <a:ext uri="{FF2B5EF4-FFF2-40B4-BE49-F238E27FC236}">
                <a16:creationId xmlns:a16="http://schemas.microsoft.com/office/drawing/2014/main" id="{807BFAF3-CCF8-F940-9A51-635E42F442FE}"/>
              </a:ext>
            </a:extLst>
          </p:cNvPr>
          <p:cNvSpPr/>
          <p:nvPr/>
        </p:nvSpPr>
        <p:spPr>
          <a:xfrm>
            <a:off x="87682" y="100208"/>
            <a:ext cx="7565721" cy="983293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4BD925D-4D5C-6755-E7F7-583C7D2BE4DD}"/>
              </a:ext>
            </a:extLst>
          </p:cNvPr>
          <p:cNvSpPr txBox="1"/>
          <p:nvPr/>
        </p:nvSpPr>
        <p:spPr>
          <a:xfrm>
            <a:off x="650946" y="3364033"/>
            <a:ext cx="830677" cy="646331"/>
          </a:xfrm>
          <a:prstGeom prst="rect">
            <a:avLst/>
          </a:prstGeom>
          <a:noFill/>
        </p:spPr>
        <p:txBody>
          <a:bodyPr wrap="none" rtlCol="0">
            <a:spAutoFit/>
          </a:bodyPr>
          <a:lstStyle/>
          <a:p>
            <a:r>
              <a:rPr lang="en-US"/>
              <a:t>60 min</a:t>
            </a:r>
          </a:p>
          <a:p>
            <a:endParaRPr lang="en-US"/>
          </a:p>
        </p:txBody>
      </p:sp>
      <p:sp>
        <p:nvSpPr>
          <p:cNvPr id="15" name="TextBox 14">
            <a:extLst>
              <a:ext uri="{FF2B5EF4-FFF2-40B4-BE49-F238E27FC236}">
                <a16:creationId xmlns:a16="http://schemas.microsoft.com/office/drawing/2014/main" id="{082A05AD-7D87-FB7B-1EBF-7A40FC662D54}"/>
              </a:ext>
            </a:extLst>
          </p:cNvPr>
          <p:cNvSpPr txBox="1"/>
          <p:nvPr/>
        </p:nvSpPr>
        <p:spPr>
          <a:xfrm>
            <a:off x="2505568" y="3370686"/>
            <a:ext cx="1606658" cy="369332"/>
          </a:xfrm>
          <a:prstGeom prst="rect">
            <a:avLst/>
          </a:prstGeom>
          <a:noFill/>
        </p:spPr>
        <p:txBody>
          <a:bodyPr wrap="none" rtlCol="0">
            <a:spAutoFit/>
          </a:bodyPr>
          <a:lstStyle/>
          <a:p>
            <a:r>
              <a:rPr lang="en-US" dirty="0"/>
              <a:t>Players 10 -500</a:t>
            </a:r>
          </a:p>
        </p:txBody>
      </p:sp>
      <p:sp>
        <p:nvSpPr>
          <p:cNvPr id="36" name="Rectangle 35">
            <a:extLst>
              <a:ext uri="{FF2B5EF4-FFF2-40B4-BE49-F238E27FC236}">
                <a16:creationId xmlns:a16="http://schemas.microsoft.com/office/drawing/2014/main" id="{DF76C406-C461-5C19-497D-2ACF920A3EBE}"/>
              </a:ext>
            </a:extLst>
          </p:cNvPr>
          <p:cNvSpPr/>
          <p:nvPr/>
        </p:nvSpPr>
        <p:spPr>
          <a:xfrm>
            <a:off x="112201" y="9279510"/>
            <a:ext cx="5674290" cy="111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A47742B-22F2-7173-54F2-E5BD0D33B3B1}"/>
              </a:ext>
            </a:extLst>
          </p:cNvPr>
          <p:cNvSpPr/>
          <p:nvPr/>
        </p:nvSpPr>
        <p:spPr>
          <a:xfrm>
            <a:off x="307804" y="7100508"/>
            <a:ext cx="7179721" cy="120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8E10E78-6E09-4865-F83B-F9576AE68011}"/>
              </a:ext>
            </a:extLst>
          </p:cNvPr>
          <p:cNvSpPr txBox="1"/>
          <p:nvPr/>
        </p:nvSpPr>
        <p:spPr>
          <a:xfrm>
            <a:off x="6621465" y="3260604"/>
            <a:ext cx="978794" cy="646331"/>
          </a:xfrm>
          <a:prstGeom prst="rect">
            <a:avLst/>
          </a:prstGeom>
          <a:noFill/>
        </p:spPr>
        <p:txBody>
          <a:bodyPr wrap="none" rtlCol="0">
            <a:spAutoFit/>
          </a:bodyPr>
          <a:lstStyle/>
          <a:p>
            <a:r>
              <a:rPr lang="en-US"/>
              <a:t>Indoor</a:t>
            </a:r>
          </a:p>
          <a:p>
            <a:r>
              <a:rPr lang="en-US"/>
              <a:t>Outdoor</a:t>
            </a:r>
          </a:p>
        </p:txBody>
      </p:sp>
      <p:sp>
        <p:nvSpPr>
          <p:cNvPr id="5" name="TextBox 4">
            <a:extLst>
              <a:ext uri="{FF2B5EF4-FFF2-40B4-BE49-F238E27FC236}">
                <a16:creationId xmlns:a16="http://schemas.microsoft.com/office/drawing/2014/main" id="{881992F8-169D-6980-B12B-B1B71C64CDF0}"/>
              </a:ext>
            </a:extLst>
          </p:cNvPr>
          <p:cNvSpPr txBox="1"/>
          <p:nvPr/>
        </p:nvSpPr>
        <p:spPr>
          <a:xfrm>
            <a:off x="4889525" y="3260363"/>
            <a:ext cx="841256" cy="646331"/>
          </a:xfrm>
          <a:prstGeom prst="rect">
            <a:avLst/>
          </a:prstGeom>
          <a:noFill/>
        </p:spPr>
        <p:txBody>
          <a:bodyPr wrap="none" rtlCol="0">
            <a:spAutoFit/>
          </a:bodyPr>
          <a:lstStyle/>
          <a:p>
            <a:r>
              <a:rPr lang="en-US"/>
              <a:t>Virtual</a:t>
            </a:r>
          </a:p>
          <a:p>
            <a:r>
              <a:rPr lang="en-US"/>
              <a:t>Live</a:t>
            </a:r>
          </a:p>
        </p:txBody>
      </p:sp>
      <p:sp>
        <p:nvSpPr>
          <p:cNvPr id="24" name="TextBox 23">
            <a:extLst>
              <a:ext uri="{FF2B5EF4-FFF2-40B4-BE49-F238E27FC236}">
                <a16:creationId xmlns:a16="http://schemas.microsoft.com/office/drawing/2014/main" id="{F414658D-0818-2DB2-A960-CFC63DD5F51C}"/>
              </a:ext>
            </a:extLst>
          </p:cNvPr>
          <p:cNvSpPr txBox="1"/>
          <p:nvPr/>
        </p:nvSpPr>
        <p:spPr>
          <a:xfrm>
            <a:off x="198043" y="3791189"/>
            <a:ext cx="5901713" cy="3554819"/>
          </a:xfrm>
          <a:prstGeom prst="rect">
            <a:avLst/>
          </a:prstGeom>
          <a:noFill/>
        </p:spPr>
        <p:txBody>
          <a:bodyPr wrap="square">
            <a:spAutoFit/>
          </a:bodyPr>
          <a:lstStyle/>
          <a:p>
            <a:pPr algn="just"/>
            <a:r>
              <a:rPr lang="en-US" sz="1500" dirty="0"/>
              <a:t>Introducing Guestimate, the ultimate icebreaker experience that will revolutionize the way you connect with your group! With its upbeat, fun, and exciting approach, Guestimate guarantees to spark laughter and camaraderie. Simply complete a quick 5-minute survey, and watch as your answers transform into customized, one-of-a-kind quiz questions tailored to your event. </a:t>
            </a:r>
          </a:p>
          <a:p>
            <a:pPr algn="just"/>
            <a:endParaRPr lang="en-US" sz="1500" dirty="0"/>
          </a:p>
          <a:p>
            <a:pPr algn="just"/>
            <a:r>
              <a:rPr lang="en-US" sz="1500" dirty="0"/>
              <a:t>Whether you're competing individually or in teams, Guestimate will put your knowledge of each other to the test, fueling lively discussions and friendly debates. With fully customizable questions and formats, every game is a unique adventure, ensuring endless entertainment an advantages for trivia buffs! From parties to team-building activities, Guestimate is perfect to engage and connect your team. Break the ice, get people talking, and elevate your gathering with unforgettable memories with Guestimate. </a:t>
            </a:r>
          </a:p>
        </p:txBody>
      </p:sp>
      <p:sp>
        <p:nvSpPr>
          <p:cNvPr id="4" name="Rectangle: Rounded Corners 3">
            <a:extLst>
              <a:ext uri="{FF2B5EF4-FFF2-40B4-BE49-F238E27FC236}">
                <a16:creationId xmlns:a16="http://schemas.microsoft.com/office/drawing/2014/main" id="{7B41D31E-2FB4-7F97-25B3-BD1A11AD46FB}"/>
              </a:ext>
            </a:extLst>
          </p:cNvPr>
          <p:cNvSpPr/>
          <p:nvPr/>
        </p:nvSpPr>
        <p:spPr>
          <a:xfrm>
            <a:off x="6634332" y="3935310"/>
            <a:ext cx="251930" cy="523690"/>
          </a:xfrm>
          <a:prstGeom prst="roundRect">
            <a:avLst/>
          </a:prstGeom>
          <a:solidFill>
            <a:schemeClr val="accent1">
              <a:lumMod val="40000"/>
              <a:lumOff val="60000"/>
            </a:schemeClr>
          </a:solidFill>
          <a:effectLst>
            <a:outerShdw blurRad="50800" dist="38100" dir="18900000" algn="bl" rotWithShape="0">
              <a:prstClr val="black">
                <a:alpha val="40000"/>
              </a:prstClr>
            </a:outerShdw>
          </a:effectLst>
          <a:scene3d>
            <a:camera prst="perspective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 name="Rectangle: Rounded Corners 5">
            <a:extLst>
              <a:ext uri="{FF2B5EF4-FFF2-40B4-BE49-F238E27FC236}">
                <a16:creationId xmlns:a16="http://schemas.microsoft.com/office/drawing/2014/main" id="{16C761DA-57F0-ED0E-C9E4-B4603E78C694}"/>
              </a:ext>
            </a:extLst>
          </p:cNvPr>
          <p:cNvSpPr/>
          <p:nvPr/>
        </p:nvSpPr>
        <p:spPr>
          <a:xfrm>
            <a:off x="6634332" y="4510384"/>
            <a:ext cx="251930" cy="2544066"/>
          </a:xfrm>
          <a:prstGeom prst="roundRect">
            <a:avLst/>
          </a:prstGeom>
          <a:solidFill>
            <a:schemeClr val="accent1">
              <a:lumMod val="75000"/>
            </a:schemeClr>
          </a:solidFill>
          <a:ln>
            <a:solidFill>
              <a:schemeClr val="accent1">
                <a:lumMod val="60000"/>
                <a:lumOff val="40000"/>
              </a:schemeClr>
            </a:solidFill>
          </a:ln>
          <a:effectLst>
            <a:outerShdw blurRad="50800" dist="38100" dir="18900000" algn="bl" rotWithShape="0">
              <a:prstClr val="black">
                <a:alpha val="40000"/>
              </a:prstClr>
            </a:outerShdw>
          </a:effectLst>
          <a:scene3d>
            <a:camera prst="perspective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Rectangle: Rounded Corners 6">
            <a:extLst>
              <a:ext uri="{FF2B5EF4-FFF2-40B4-BE49-F238E27FC236}">
                <a16:creationId xmlns:a16="http://schemas.microsoft.com/office/drawing/2014/main" id="{102F90D5-7EB7-22FB-6A48-E73586E46456}"/>
              </a:ext>
            </a:extLst>
          </p:cNvPr>
          <p:cNvSpPr/>
          <p:nvPr/>
        </p:nvSpPr>
        <p:spPr>
          <a:xfrm>
            <a:off x="6622678" y="7638997"/>
            <a:ext cx="263583" cy="275647"/>
          </a:xfrm>
          <a:prstGeom prst="roundRect">
            <a:avLst/>
          </a:prstGeom>
          <a:solidFill>
            <a:schemeClr val="accent1">
              <a:lumMod val="50000"/>
            </a:schemeClr>
          </a:solidFill>
          <a:effectLst>
            <a:outerShdw blurRad="50800" dist="38100" dir="18900000" algn="bl" rotWithShape="0">
              <a:prstClr val="black">
                <a:alpha val="40000"/>
              </a:prstClr>
            </a:outerShdw>
          </a:effectLst>
          <a:scene3d>
            <a:camera prst="perspective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TextBox 9">
            <a:extLst>
              <a:ext uri="{FF2B5EF4-FFF2-40B4-BE49-F238E27FC236}">
                <a16:creationId xmlns:a16="http://schemas.microsoft.com/office/drawing/2014/main" id="{0FF71D78-C7F6-CCE8-75B4-E9B5E03059C4}"/>
              </a:ext>
            </a:extLst>
          </p:cNvPr>
          <p:cNvSpPr txBox="1"/>
          <p:nvPr/>
        </p:nvSpPr>
        <p:spPr>
          <a:xfrm>
            <a:off x="6889758" y="4056985"/>
            <a:ext cx="485326" cy="276998"/>
          </a:xfrm>
          <a:prstGeom prst="rect">
            <a:avLst/>
          </a:prstGeom>
          <a:noFill/>
        </p:spPr>
        <p:txBody>
          <a:bodyPr wrap="none" rtlCol="0">
            <a:spAutoFit/>
          </a:bodyPr>
          <a:lstStyle/>
          <a:p>
            <a:r>
              <a:rPr lang="en-US" sz="1200"/>
              <a:t>Intro</a:t>
            </a:r>
          </a:p>
        </p:txBody>
      </p:sp>
      <p:sp>
        <p:nvSpPr>
          <p:cNvPr id="11" name="TextBox 10">
            <a:extLst>
              <a:ext uri="{FF2B5EF4-FFF2-40B4-BE49-F238E27FC236}">
                <a16:creationId xmlns:a16="http://schemas.microsoft.com/office/drawing/2014/main" id="{82D4DA54-62DF-3E30-BAB0-7479BBAC122A}"/>
              </a:ext>
            </a:extLst>
          </p:cNvPr>
          <p:cNvSpPr txBox="1"/>
          <p:nvPr/>
        </p:nvSpPr>
        <p:spPr>
          <a:xfrm>
            <a:off x="6893745" y="7493133"/>
            <a:ext cx="711127" cy="553998"/>
          </a:xfrm>
          <a:prstGeom prst="rect">
            <a:avLst/>
          </a:prstGeom>
          <a:noFill/>
        </p:spPr>
        <p:txBody>
          <a:bodyPr wrap="square" rtlCol="0">
            <a:spAutoFit/>
          </a:bodyPr>
          <a:lstStyle/>
          <a:p>
            <a:r>
              <a:rPr lang="en-US" sz="1000"/>
              <a:t>Group Picture/ Goodbyes</a:t>
            </a:r>
          </a:p>
        </p:txBody>
      </p:sp>
      <p:sp>
        <p:nvSpPr>
          <p:cNvPr id="12" name="TextBox 11">
            <a:extLst>
              <a:ext uri="{FF2B5EF4-FFF2-40B4-BE49-F238E27FC236}">
                <a16:creationId xmlns:a16="http://schemas.microsoft.com/office/drawing/2014/main" id="{A6109B80-162F-B6DB-E46E-FC44BCF9EEE5}"/>
              </a:ext>
            </a:extLst>
          </p:cNvPr>
          <p:cNvSpPr txBox="1"/>
          <p:nvPr/>
        </p:nvSpPr>
        <p:spPr>
          <a:xfrm>
            <a:off x="6860443" y="5876160"/>
            <a:ext cx="651139" cy="276998"/>
          </a:xfrm>
          <a:prstGeom prst="rect">
            <a:avLst/>
          </a:prstGeom>
          <a:noFill/>
        </p:spPr>
        <p:txBody>
          <a:bodyPr wrap="none" rtlCol="0">
            <a:spAutoFit/>
          </a:bodyPr>
          <a:lstStyle/>
          <a:p>
            <a:r>
              <a:rPr lang="en-US" sz="1200"/>
              <a:t>Activity</a:t>
            </a:r>
          </a:p>
        </p:txBody>
      </p:sp>
      <p:cxnSp>
        <p:nvCxnSpPr>
          <p:cNvPr id="19" name="Straight Connector 18">
            <a:extLst>
              <a:ext uri="{FF2B5EF4-FFF2-40B4-BE49-F238E27FC236}">
                <a16:creationId xmlns:a16="http://schemas.microsoft.com/office/drawing/2014/main" id="{6D8206AE-46AE-5E5C-2A3D-F0DB3E10634B}"/>
              </a:ext>
            </a:extLst>
          </p:cNvPr>
          <p:cNvCxnSpPr/>
          <p:nvPr/>
        </p:nvCxnSpPr>
        <p:spPr>
          <a:xfrm>
            <a:off x="6427726" y="3971782"/>
            <a:ext cx="0" cy="393685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1B17BD3-AB38-2035-282A-D68A20C02D86}"/>
              </a:ext>
            </a:extLst>
          </p:cNvPr>
          <p:cNvSpPr txBox="1"/>
          <p:nvPr/>
        </p:nvSpPr>
        <p:spPr>
          <a:xfrm rot="16200000">
            <a:off x="5830288" y="5836733"/>
            <a:ext cx="891526" cy="276998"/>
          </a:xfrm>
          <a:prstGeom prst="rect">
            <a:avLst/>
          </a:prstGeom>
          <a:noFill/>
        </p:spPr>
        <p:txBody>
          <a:bodyPr wrap="none" rtlCol="0">
            <a:spAutoFit/>
          </a:bodyPr>
          <a:lstStyle/>
          <a:p>
            <a:r>
              <a:rPr lang="en-US" sz="1200"/>
              <a:t>90 Minutes</a:t>
            </a:r>
          </a:p>
        </p:txBody>
      </p:sp>
      <p:sp>
        <p:nvSpPr>
          <p:cNvPr id="21" name="Rectangle: Rounded Corners 20">
            <a:extLst>
              <a:ext uri="{FF2B5EF4-FFF2-40B4-BE49-F238E27FC236}">
                <a16:creationId xmlns:a16="http://schemas.microsoft.com/office/drawing/2014/main" id="{F5A159E6-77ED-3240-F07F-89DA2B52C754}"/>
              </a:ext>
            </a:extLst>
          </p:cNvPr>
          <p:cNvSpPr/>
          <p:nvPr/>
        </p:nvSpPr>
        <p:spPr>
          <a:xfrm>
            <a:off x="6634332" y="7105838"/>
            <a:ext cx="251930" cy="481776"/>
          </a:xfrm>
          <a:prstGeom prst="roundRect">
            <a:avLst/>
          </a:prstGeom>
          <a:solidFill>
            <a:schemeClr val="accent1">
              <a:lumMod val="75000"/>
            </a:schemeClr>
          </a:solidFill>
          <a:effectLst>
            <a:outerShdw blurRad="50800" dist="38100" dir="18900000" algn="bl" rotWithShape="0">
              <a:prstClr val="black">
                <a:alpha val="40000"/>
              </a:prstClr>
            </a:outerShdw>
          </a:effectLst>
          <a:scene3d>
            <a:camera prst="perspective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2" name="TextBox 21">
            <a:extLst>
              <a:ext uri="{FF2B5EF4-FFF2-40B4-BE49-F238E27FC236}">
                <a16:creationId xmlns:a16="http://schemas.microsoft.com/office/drawing/2014/main" id="{D4EE6E62-5BB6-2DEF-B8C1-E13EF00221F6}"/>
              </a:ext>
            </a:extLst>
          </p:cNvPr>
          <p:cNvSpPr txBox="1"/>
          <p:nvPr/>
        </p:nvSpPr>
        <p:spPr>
          <a:xfrm>
            <a:off x="6851430" y="7235708"/>
            <a:ext cx="648896" cy="276998"/>
          </a:xfrm>
          <a:prstGeom prst="rect">
            <a:avLst/>
          </a:prstGeom>
          <a:noFill/>
        </p:spPr>
        <p:txBody>
          <a:bodyPr wrap="none" rtlCol="0">
            <a:spAutoFit/>
          </a:bodyPr>
          <a:lstStyle/>
          <a:p>
            <a:r>
              <a:rPr lang="en-US" sz="1200"/>
              <a:t>Awards</a:t>
            </a:r>
          </a:p>
        </p:txBody>
      </p:sp>
      <p:pic>
        <p:nvPicPr>
          <p:cNvPr id="3" name="Picture 2" descr="Stopwatch - Free Tools and utensils icons">
            <a:extLst>
              <a:ext uri="{FF2B5EF4-FFF2-40B4-BE49-F238E27FC236}">
                <a16:creationId xmlns:a16="http://schemas.microsoft.com/office/drawing/2014/main" id="{BE5A1E63-6266-F250-EAA7-6481A6467D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79" y="3319084"/>
            <a:ext cx="445567" cy="44556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316161C0-867D-DE43-CCD6-ABB904CAB8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4887" y="3369043"/>
            <a:ext cx="429366" cy="42936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Platform Icons - Free SVG &amp; PNG Platform Images - Noun Project">
            <a:extLst>
              <a:ext uri="{FF2B5EF4-FFF2-40B4-BE49-F238E27FC236}">
                <a16:creationId xmlns:a16="http://schemas.microsoft.com/office/drawing/2014/main" id="{3498E088-0365-03C6-2881-A6D17773EE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6972" y="3339729"/>
            <a:ext cx="487597" cy="48759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Indoor Or Outdoor Icons - Free SVG &amp; PNG Indoor Or Outdoor Images - Noun  Project">
            <a:extLst>
              <a:ext uri="{FF2B5EF4-FFF2-40B4-BE49-F238E27FC236}">
                <a16:creationId xmlns:a16="http://schemas.microsoft.com/office/drawing/2014/main" id="{DB055C24-FD7E-4555-129C-BC913AEADC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5526" y="3199837"/>
            <a:ext cx="704850" cy="70485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FD3CD3DF-AB92-FD58-FDF6-D839D62AF8C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0000" t="50000"/>
          <a:stretch/>
        </p:blipFill>
        <p:spPr bwMode="auto">
          <a:xfrm>
            <a:off x="218922" y="7331381"/>
            <a:ext cx="1851996" cy="185199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589E1370-F68B-91CE-A801-8396E700C01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0000" r="50000"/>
          <a:stretch/>
        </p:blipFill>
        <p:spPr bwMode="auto">
          <a:xfrm>
            <a:off x="2181380" y="7324727"/>
            <a:ext cx="1851996" cy="18519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66DEC210-3F20-76C7-A4A7-778D2154603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9773" t="2484" r="227" b="47516"/>
          <a:stretch/>
        </p:blipFill>
        <p:spPr bwMode="auto">
          <a:xfrm>
            <a:off x="4186002" y="7327732"/>
            <a:ext cx="1851996" cy="18519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5CA84F07-E8EE-1ACE-1A30-EF6B90F0E4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593" t="50956" r="-1593" b="506"/>
          <a:stretch/>
        </p:blipFill>
        <p:spPr bwMode="auto">
          <a:xfrm>
            <a:off x="6092065" y="8264445"/>
            <a:ext cx="1455231" cy="1412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7683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75bd05e-5a58-4b96-a4b3-bee0e5ddce65">
      <Terms xmlns="http://schemas.microsoft.com/office/infopath/2007/PartnerControls"/>
    </lcf76f155ced4ddcb4097134ff3c332f>
    <TaxCatchAll xmlns="46ca9d76-17d7-4887-bea8-a66e5b3a48ff" xsi:nil="true"/>
    <SharedWithUsers xmlns="46ca9d76-17d7-4887-bea8-a66e5b3a48ff">
      <UserInfo>
        <DisplayName>Sharon Fisher</DisplayName>
        <AccountId>14</AccountId>
        <AccountType/>
      </UserInfo>
      <UserInfo>
        <DisplayName>Dominique Gobeil</DisplayName>
        <AccountId>13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D2AB7202BAB843BD0C465FB71B4352" ma:contentTypeVersion="15" ma:contentTypeDescription="Create a new document." ma:contentTypeScope="" ma:versionID="b4d47f652de5d7baa23bb460abec7c42">
  <xsd:schema xmlns:xsd="http://www.w3.org/2001/XMLSchema" xmlns:xs="http://www.w3.org/2001/XMLSchema" xmlns:p="http://schemas.microsoft.com/office/2006/metadata/properties" xmlns:ns2="175bd05e-5a58-4b96-a4b3-bee0e5ddce65" xmlns:ns3="46ca9d76-17d7-4887-bea8-a66e5b3a48ff" targetNamespace="http://schemas.microsoft.com/office/2006/metadata/properties" ma:root="true" ma:fieldsID="785afc73cc1e5ff64c419f0a0e9a1a30" ns2:_="" ns3:_="">
    <xsd:import namespace="175bd05e-5a58-4b96-a4b3-bee0e5ddce65"/>
    <xsd:import namespace="46ca9d76-17d7-4887-bea8-a66e5b3a48f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5bd05e-5a58-4b96-a4b3-bee0e5ddce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4aac4e5-5434-47aa-9f0f-653ded6160e3"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ca9d76-17d7-4887-bea8-a66e5b3a48f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deea0c2-8747-4de3-95b9-782d0e903973}" ma:internalName="TaxCatchAll" ma:showField="CatchAllData" ma:web="46ca9d76-17d7-4887-bea8-a66e5b3a48f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DD856F-20CA-49D8-94CB-A015D2631270}">
  <ds:schemaRefs>
    <ds:schemaRef ds:uri="http://schemas.microsoft.com/sharepoint/v3/contenttype/forms"/>
  </ds:schemaRefs>
</ds:datastoreItem>
</file>

<file path=customXml/itemProps2.xml><?xml version="1.0" encoding="utf-8"?>
<ds:datastoreItem xmlns:ds="http://schemas.openxmlformats.org/officeDocument/2006/customXml" ds:itemID="{1E627B8A-8FBA-4BC5-AA24-D72CB2938C7B}">
  <ds:schemaRefs>
    <ds:schemaRef ds:uri="http://purl.org/dc/terms/"/>
    <ds:schemaRef ds:uri="http://schemas.microsoft.com/office/infopath/2007/PartnerControls"/>
    <ds:schemaRef ds:uri="http://www.w3.org/XML/1998/namespace"/>
    <ds:schemaRef ds:uri="db1405d4-33b3-4601-98cd-d9f54bcee7f2"/>
    <ds:schemaRef ds:uri="http://schemas.microsoft.com/office/2006/documentManagement/types"/>
    <ds:schemaRef ds:uri="http://purl.org/dc/elements/1.1/"/>
    <ds:schemaRef ds:uri="http://purl.org/dc/dcmitype/"/>
    <ds:schemaRef ds:uri="http://schemas.openxmlformats.org/package/2006/metadata/core-properties"/>
    <ds:schemaRef ds:uri="3b10adbe-91a9-43b4-a2b2-28f1608457ba"/>
    <ds:schemaRef ds:uri="http://schemas.microsoft.com/office/2006/metadata/properties"/>
    <ds:schemaRef ds:uri="175bd05e-5a58-4b96-a4b3-bee0e5ddce65"/>
    <ds:schemaRef ds:uri="46ca9d76-17d7-4887-bea8-a66e5b3a48ff"/>
  </ds:schemaRefs>
</ds:datastoreItem>
</file>

<file path=customXml/itemProps3.xml><?xml version="1.0" encoding="utf-8"?>
<ds:datastoreItem xmlns:ds="http://schemas.openxmlformats.org/officeDocument/2006/customXml" ds:itemID="{DA822A4A-B1E8-4D35-8B52-6EF096321D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5bd05e-5a58-4b96-a4b3-bee0e5ddce65"/>
    <ds:schemaRef ds:uri="46ca9d76-17d7-4887-bea8-a66e5b3a48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15178</TotalTime>
  <Words>169</Words>
  <Application>Microsoft Office PowerPoint</Application>
  <PresentationFormat>Custom</PresentationFormat>
  <Paragraphs>16</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Britannic Bold</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Bougie</dc:creator>
  <cp:lastModifiedBy>Heather Miller</cp:lastModifiedBy>
  <cp:revision>20</cp:revision>
  <cp:lastPrinted>2023-06-01T16:40:03Z</cp:lastPrinted>
  <dcterms:created xsi:type="dcterms:W3CDTF">2023-05-12T12:16:30Z</dcterms:created>
  <dcterms:modified xsi:type="dcterms:W3CDTF">2023-08-14T17:46:29Z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0x010100EED2AB7202BAB843BD0C465FB71B4352</vt:lpwstr>
  </property>
</Properties>
</file>