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80" r:id="rId5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265C98-33E9-48B8-8B68-1292ADF4C33D}">
          <p14:sldIdLst>
            <p14:sldId id="3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CA8"/>
    <a:srgbClr val="EFEBD1"/>
    <a:srgbClr val="FFCC99"/>
    <a:srgbClr val="CCCCFF"/>
    <a:srgbClr val="C0D4F5"/>
    <a:srgbClr val="5074A7"/>
    <a:srgbClr val="DA9D6F"/>
    <a:srgbClr val="9C9579"/>
    <a:srgbClr val="53B8D6"/>
    <a:srgbClr val="2EB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D2E5A3-2C62-4D31-BA7F-08ABB5766BEC}" v="8" dt="2023-08-14T18:14:00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Miller" userId="512a90a0-3341-465e-b8d0-9b7f5805cd9f" providerId="ADAL" clId="{91D2E5A3-2C62-4D31-BA7F-08ABB5766BEC}"/>
    <pc:docChg chg="custSel addSld delSld modSld modSection">
      <pc:chgData name="Heather Miller" userId="512a90a0-3341-465e-b8d0-9b7f5805cd9f" providerId="ADAL" clId="{91D2E5A3-2C62-4D31-BA7F-08ABB5766BEC}" dt="2023-08-14T18:14:00.558" v="31" actId="339"/>
      <pc:docMkLst>
        <pc:docMk/>
      </pc:docMkLst>
      <pc:sldChg chg="addSp delSp modSp add mod">
        <pc:chgData name="Heather Miller" userId="512a90a0-3341-465e-b8d0-9b7f5805cd9f" providerId="ADAL" clId="{91D2E5A3-2C62-4D31-BA7F-08ABB5766BEC}" dt="2023-08-14T18:14:00.558" v="31" actId="339"/>
        <pc:sldMkLst>
          <pc:docMk/>
          <pc:sldMk cId="628428161" sldId="380"/>
        </pc:sldMkLst>
        <pc:spChg chg="mod">
          <ac:chgData name="Heather Miller" userId="512a90a0-3341-465e-b8d0-9b7f5805cd9f" providerId="ADAL" clId="{91D2E5A3-2C62-4D31-BA7F-08ABB5766BEC}" dt="2023-08-14T18:14:00.558" v="31" actId="339"/>
          <ac:spMkLst>
            <pc:docMk/>
            <pc:sldMk cId="628428161" sldId="380"/>
            <ac:spMk id="7" creationId="{3A6ADA82-1491-980F-8E67-62605E60F678}"/>
          </ac:spMkLst>
        </pc:spChg>
        <pc:picChg chg="add mod ord modCrop">
          <ac:chgData name="Heather Miller" userId="512a90a0-3341-465e-b8d0-9b7f5805cd9f" providerId="ADAL" clId="{91D2E5A3-2C62-4D31-BA7F-08ABB5766BEC}" dt="2023-08-14T18:13:10.289" v="25" actId="732"/>
          <ac:picMkLst>
            <pc:docMk/>
            <pc:sldMk cId="628428161" sldId="380"/>
            <ac:picMk id="4" creationId="{49FBCD51-4693-4FE6-CC56-ABCD533F4A22}"/>
          </ac:picMkLst>
        </pc:picChg>
        <pc:picChg chg="del mod">
          <ac:chgData name="Heather Miller" userId="512a90a0-3341-465e-b8d0-9b7f5805cd9f" providerId="ADAL" clId="{91D2E5A3-2C62-4D31-BA7F-08ABB5766BEC}" dt="2023-08-14T18:12:00.791" v="8" actId="478"/>
          <ac:picMkLst>
            <pc:docMk/>
            <pc:sldMk cId="628428161" sldId="380"/>
            <ac:picMk id="6" creationId="{FDDD912F-E95B-1A9F-72A5-B3BEEFC7740F}"/>
          </ac:picMkLst>
        </pc:picChg>
        <pc:picChg chg="add mod ord">
          <ac:chgData name="Heather Miller" userId="512a90a0-3341-465e-b8d0-9b7f5805cd9f" providerId="ADAL" clId="{91D2E5A3-2C62-4D31-BA7F-08ABB5766BEC}" dt="2023-08-14T18:12:37.124" v="19" actId="167"/>
          <ac:picMkLst>
            <pc:docMk/>
            <pc:sldMk cId="628428161" sldId="380"/>
            <ac:picMk id="8" creationId="{A7765DC1-3186-093B-5997-4077E5151751}"/>
          </ac:picMkLst>
        </pc:picChg>
      </pc:sldChg>
      <pc:sldChg chg="add del">
        <pc:chgData name="Heather Miller" userId="512a90a0-3341-465e-b8d0-9b7f5805cd9f" providerId="ADAL" clId="{91D2E5A3-2C62-4D31-BA7F-08ABB5766BEC}" dt="2023-08-14T18:12:04.412" v="10"/>
        <pc:sldMkLst>
          <pc:docMk/>
          <pc:sldMk cId="3363829471" sldId="381"/>
        </pc:sldMkLst>
      </pc:sldChg>
      <pc:sldChg chg="del">
        <pc:chgData name="Heather Miller" userId="512a90a0-3341-465e-b8d0-9b7f5805cd9f" providerId="ADAL" clId="{91D2E5A3-2C62-4D31-BA7F-08ABB5766BEC}" dt="2023-08-14T18:11:33.900" v="1" actId="47"/>
        <pc:sldMkLst>
          <pc:docMk/>
          <pc:sldMk cId="4080035375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314" cy="481710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234" y="0"/>
            <a:ext cx="3169314" cy="481710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r">
              <a:defRPr sz="1200"/>
            </a:lvl1pPr>
          </a:lstStyle>
          <a:p>
            <a:fld id="{C11D8444-7A61-46F5-90DF-3283CE9678B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6650" y="1201738"/>
            <a:ext cx="2501900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88" tIns="47544" rIns="95088" bIns="475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017" y="4620784"/>
            <a:ext cx="5851168" cy="3781091"/>
          </a:xfrm>
          <a:prstGeom prst="rect">
            <a:avLst/>
          </a:prstGeom>
        </p:spPr>
        <p:txBody>
          <a:bodyPr vert="horz" lIns="95088" tIns="47544" rIns="95088" bIns="475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0"/>
            <a:ext cx="3169314" cy="481710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234" y="9119490"/>
            <a:ext cx="3169314" cy="481710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r">
              <a:defRPr sz="1200"/>
            </a:lvl1pPr>
          </a:lstStyle>
          <a:p>
            <a:fld id="{33A3B2BE-3C1B-4C75-B91A-D3C07D901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1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0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5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2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4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9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3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9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0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2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13AD-EF3E-415B-9590-F768A71DD19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92249-F61C-406F-BE66-E250201A5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5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colorful tubes&#10;&#10;Description automatically generated">
            <a:extLst>
              <a:ext uri="{FF2B5EF4-FFF2-40B4-BE49-F238E27FC236}">
                <a16:creationId xmlns:a16="http://schemas.microsoft.com/office/drawing/2014/main" id="{A7765DC1-3186-093B-5997-4077E5151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88611">
            <a:off x="5878453" y="8237842"/>
            <a:ext cx="1615774" cy="1389768"/>
          </a:xfrm>
          <a:prstGeom prst="rect">
            <a:avLst/>
          </a:prstGeom>
        </p:spPr>
      </p:pic>
      <p:pic>
        <p:nvPicPr>
          <p:cNvPr id="4" name="Picture 3" descr="A group of colorful tubes&#10;&#10;Description automatically generated">
            <a:extLst>
              <a:ext uri="{FF2B5EF4-FFF2-40B4-BE49-F238E27FC236}">
                <a16:creationId xmlns:a16="http://schemas.microsoft.com/office/drawing/2014/main" id="{49FBCD51-4693-4FE6-CC56-ABCD533F4A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02"/>
          <a:stretch/>
        </p:blipFill>
        <p:spPr>
          <a:xfrm>
            <a:off x="0" y="0"/>
            <a:ext cx="4055864" cy="317452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B336266C-B9EC-EA4D-4CE7-D2FFFBFF388D}"/>
              </a:ext>
            </a:extLst>
          </p:cNvPr>
          <p:cNvSpPr/>
          <p:nvPr/>
        </p:nvSpPr>
        <p:spPr>
          <a:xfrm>
            <a:off x="83829" y="2498326"/>
            <a:ext cx="7565721" cy="606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Hits ALL the Right Notes!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7BFAF3-CCF8-F940-9A51-635E42F442FE}"/>
              </a:ext>
            </a:extLst>
          </p:cNvPr>
          <p:cNvSpPr/>
          <p:nvPr/>
        </p:nvSpPr>
        <p:spPr>
          <a:xfrm>
            <a:off x="87682" y="100208"/>
            <a:ext cx="7565721" cy="98329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BD925D-4D5C-6755-E7F7-583C7D2BE4DD}"/>
              </a:ext>
            </a:extLst>
          </p:cNvPr>
          <p:cNvSpPr txBox="1"/>
          <p:nvPr/>
        </p:nvSpPr>
        <p:spPr>
          <a:xfrm>
            <a:off x="638146" y="3218703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to</a:t>
            </a:r>
          </a:p>
          <a:p>
            <a:r>
              <a:rPr lang="en-US" dirty="0"/>
              <a:t>30 min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2A05AD-7D87-FB7B-1EBF-7A40FC662D54}"/>
              </a:ext>
            </a:extLst>
          </p:cNvPr>
          <p:cNvSpPr txBox="1"/>
          <p:nvPr/>
        </p:nvSpPr>
        <p:spPr>
          <a:xfrm>
            <a:off x="2505568" y="3226303"/>
            <a:ext cx="1300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Players 10 –</a:t>
            </a:r>
          </a:p>
          <a:p>
            <a:r>
              <a:rPr lang="en-US" dirty="0"/>
              <a:t>Unlimited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76C406-C461-5C19-497D-2ACF920A3EBE}"/>
              </a:ext>
            </a:extLst>
          </p:cNvPr>
          <p:cNvSpPr/>
          <p:nvPr/>
        </p:nvSpPr>
        <p:spPr>
          <a:xfrm>
            <a:off x="112201" y="9279510"/>
            <a:ext cx="5674290" cy="111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A47742B-22F2-7173-54F2-E5BD0D33B3B1}"/>
              </a:ext>
            </a:extLst>
          </p:cNvPr>
          <p:cNvSpPr/>
          <p:nvPr/>
        </p:nvSpPr>
        <p:spPr>
          <a:xfrm>
            <a:off x="404446" y="7139286"/>
            <a:ext cx="7179721" cy="120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E10E78-6E09-4865-F83B-F9576AE68011}"/>
              </a:ext>
            </a:extLst>
          </p:cNvPr>
          <p:cNvSpPr txBox="1"/>
          <p:nvPr/>
        </p:nvSpPr>
        <p:spPr>
          <a:xfrm>
            <a:off x="6709108" y="336480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Indoor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1992F8-169D-6980-B12B-B1B71C64CDF0}"/>
              </a:ext>
            </a:extLst>
          </p:cNvPr>
          <p:cNvSpPr txBox="1"/>
          <p:nvPr/>
        </p:nvSpPr>
        <p:spPr>
          <a:xfrm>
            <a:off x="4909983" y="3383615"/>
            <a:ext cx="552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Live</a:t>
            </a:r>
          </a:p>
        </p:txBody>
      </p:sp>
      <p:pic>
        <p:nvPicPr>
          <p:cNvPr id="43" name="Picture 8" descr="Indoor Or Outdoor Icons - Free SVG &amp; PNG Indoor Or Outdoor Images - Noun  Project">
            <a:extLst>
              <a:ext uri="{FF2B5EF4-FFF2-40B4-BE49-F238E27FC236}">
                <a16:creationId xmlns:a16="http://schemas.microsoft.com/office/drawing/2014/main" id="{0912CED4-59FF-2F75-96EC-3BEA9D80C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26" y="3199837"/>
            <a:ext cx="7048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Platform Icons - Free SVG &amp; PNG Platform Images - Noun Project">
            <a:extLst>
              <a:ext uri="{FF2B5EF4-FFF2-40B4-BE49-F238E27FC236}">
                <a16:creationId xmlns:a16="http://schemas.microsoft.com/office/drawing/2014/main" id="{DFE4EC42-9C84-D86C-ED70-11F54CFC1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972" y="3339729"/>
            <a:ext cx="487597" cy="48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>
            <a:extLst>
              <a:ext uri="{FF2B5EF4-FFF2-40B4-BE49-F238E27FC236}">
                <a16:creationId xmlns:a16="http://schemas.microsoft.com/office/drawing/2014/main" id="{B8CB3C7F-9E6E-06F5-A7A0-EFE9DF657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887" y="3369043"/>
            <a:ext cx="429366" cy="42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Stopwatch - Free Tools and utensils icons">
            <a:extLst>
              <a:ext uri="{FF2B5EF4-FFF2-40B4-BE49-F238E27FC236}">
                <a16:creationId xmlns:a16="http://schemas.microsoft.com/office/drawing/2014/main" id="{8731ACAE-FF4D-D2CD-DA1F-D4B00CDAC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79" y="3319084"/>
            <a:ext cx="445567" cy="44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A0BF696-478D-6037-E9DC-D4488A33634E}"/>
              </a:ext>
            </a:extLst>
          </p:cNvPr>
          <p:cNvGrpSpPr/>
          <p:nvPr/>
        </p:nvGrpSpPr>
        <p:grpSpPr>
          <a:xfrm>
            <a:off x="6112858" y="3872044"/>
            <a:ext cx="1516067" cy="3797910"/>
            <a:chOff x="4915464" y="945845"/>
            <a:chExt cx="1516067" cy="3797910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AE2B4D77-6CBA-8424-034E-537EE2005799}"/>
                </a:ext>
              </a:extLst>
            </p:cNvPr>
            <p:cNvSpPr/>
            <p:nvPr/>
          </p:nvSpPr>
          <p:spPr>
            <a:xfrm>
              <a:off x="5376109" y="1484483"/>
              <a:ext cx="265631" cy="277083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9527F86-5408-9C22-3E39-8CE4AE5F4A1D}"/>
                </a:ext>
              </a:extLst>
            </p:cNvPr>
            <p:cNvSpPr/>
            <p:nvPr/>
          </p:nvSpPr>
          <p:spPr>
            <a:xfrm>
              <a:off x="5360095" y="4296549"/>
              <a:ext cx="281645" cy="447206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6A31549-99FE-9968-C17F-CBE27BBC0F25}"/>
                </a:ext>
              </a:extLst>
            </p:cNvPr>
            <p:cNvSpPr txBox="1"/>
            <p:nvPr/>
          </p:nvSpPr>
          <p:spPr>
            <a:xfrm>
              <a:off x="5657473" y="1128057"/>
              <a:ext cx="77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Welcome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1FC2173-D194-482F-457A-AF030A8E1187}"/>
                </a:ext>
              </a:extLst>
            </p:cNvPr>
            <p:cNvSpPr txBox="1"/>
            <p:nvPr/>
          </p:nvSpPr>
          <p:spPr>
            <a:xfrm>
              <a:off x="5592224" y="4373242"/>
              <a:ext cx="5200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Wrap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839592F-05F5-650E-C4CD-560C8F4D8E74}"/>
                </a:ext>
              </a:extLst>
            </p:cNvPr>
            <p:cNvSpPr txBox="1"/>
            <p:nvPr/>
          </p:nvSpPr>
          <p:spPr>
            <a:xfrm>
              <a:off x="5625725" y="2706581"/>
              <a:ext cx="651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/>
                <a:t>Activity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56F33C1-A0A4-CFA2-A510-851745DE496C}"/>
                </a:ext>
              </a:extLst>
            </p:cNvPr>
            <p:cNvCxnSpPr/>
            <p:nvPr/>
          </p:nvCxnSpPr>
          <p:spPr>
            <a:xfrm>
              <a:off x="5200064" y="945845"/>
              <a:ext cx="0" cy="3792119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C885EA8-8F3C-BC69-67EE-2EF01D35F33B}"/>
                </a:ext>
              </a:extLst>
            </p:cNvPr>
            <p:cNvSpPr txBox="1"/>
            <p:nvPr/>
          </p:nvSpPr>
          <p:spPr>
            <a:xfrm rot="16200000">
              <a:off x="4608201" y="2737144"/>
              <a:ext cx="8915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15 Minutes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A4D587A-F0D7-2812-899D-9DC5133D1E03}"/>
                </a:ext>
              </a:extLst>
            </p:cNvPr>
            <p:cNvSpPr/>
            <p:nvPr/>
          </p:nvSpPr>
          <p:spPr>
            <a:xfrm>
              <a:off x="5387847" y="1016816"/>
              <a:ext cx="253893" cy="4212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F67A8CA-C2DD-E6A8-40CD-0B45CB87435F}"/>
              </a:ext>
            </a:extLst>
          </p:cNvPr>
          <p:cNvSpPr txBox="1"/>
          <p:nvPr/>
        </p:nvSpPr>
        <p:spPr>
          <a:xfrm>
            <a:off x="391176" y="3886772"/>
            <a:ext cx="55292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715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Feel the beats coursing through your body as your associates unite to create adrenaline-pumping music.  </a:t>
            </a:r>
            <a:r>
              <a:rPr lang="en-US" sz="1400" dirty="0" err="1">
                <a:effectLst/>
                <a:ea typeface="Times New Roman" panose="02020603050405020304" pitchFamily="18" charset="0"/>
              </a:rPr>
              <a:t>Boomwhackers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are precision tuned musical tubes which your guests use to smack, thwack and thump themselves into a musical frenzy. This infectious icebreaker transforms any conference room into a colorful, fast-paced orchestra that is sure to get everyone engaged, enthused and energized.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7150" algn="l"/>
              </a:tabLst>
            </a:pPr>
            <a:endParaRPr lang="en-US" sz="1000" dirty="0"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715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Using our musical teambuilding expertise, we created a high-tech visual interface which guides your group in generating incredible, invigorating sounds. It’s like Guitar Hero on steroids! As the event progresses, the pace and complexity grow; blocks move faster and your team responds more vigorously to keep the rhythm building to an uplifting crescendo.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7150" algn="l"/>
              </a:tabLst>
            </a:pPr>
            <a:endParaRPr lang="en-US" sz="1000" dirty="0">
              <a:ea typeface="Times New Roman" panose="02020603050405020304" pitchFamily="18" charset="0"/>
            </a:endParaRPr>
          </a:p>
          <a:p>
            <a:pPr algn="just">
              <a:tabLst>
                <a:tab pos="57150" algn="l"/>
              </a:tabLst>
            </a:pPr>
            <a:r>
              <a:rPr lang="en-US" sz="1400" dirty="0">
                <a:effectLst/>
                <a:ea typeface="Times New Roman" panose="02020603050405020304" pitchFamily="18" charset="0"/>
              </a:rPr>
              <a:t>Boom Time is an exhilarating yet cost effective way to have fun and de-stress with your colleagues. It is like nothing you’ve experienced before and represents a new generation of interactive General Session entertainment.</a:t>
            </a:r>
          </a:p>
          <a:p>
            <a:pPr algn="just">
              <a:tabLst>
                <a:tab pos="57150" algn="l"/>
              </a:tabLst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57150" algn="l"/>
              </a:tabLst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algn="just"/>
            <a:endParaRPr lang="en-US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6ADA82-1491-980F-8E67-62605E60F678}"/>
              </a:ext>
            </a:extLst>
          </p:cNvPr>
          <p:cNvSpPr txBox="1"/>
          <p:nvPr/>
        </p:nvSpPr>
        <p:spPr>
          <a:xfrm>
            <a:off x="3670852" y="264788"/>
            <a:ext cx="3767662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B</a:t>
            </a:r>
            <a:r>
              <a:rPr lang="en-US" sz="6600" b="1" dirty="0">
                <a:solidFill>
                  <a:srgbClr val="804CA8"/>
                </a:solidFill>
                <a:latin typeface="Arial Black" panose="020B0A04020102020204" pitchFamily="34" charset="0"/>
              </a:rPr>
              <a:t>O</a:t>
            </a:r>
            <a:r>
              <a:rPr lang="en-US" sz="6600" b="1" dirty="0">
                <a:solidFill>
                  <a:srgbClr val="0070C0"/>
                </a:solidFill>
                <a:latin typeface="Arial Black" panose="020B0A04020102020204" pitchFamily="34" charset="0"/>
              </a:rPr>
              <a:t>O</a:t>
            </a:r>
            <a:r>
              <a:rPr lang="en-US" sz="6600" b="1" dirty="0">
                <a:solidFill>
                  <a:srgbClr val="00B050"/>
                </a:solidFill>
                <a:latin typeface="Arial Black" panose="020B0A04020102020204" pitchFamily="34" charset="0"/>
              </a:rPr>
              <a:t>M</a:t>
            </a:r>
          </a:p>
          <a:p>
            <a:pPr algn="ctr"/>
            <a:r>
              <a:rPr lang="en-US" sz="6600" b="1" dirty="0">
                <a:latin typeface="Arial Black" panose="020B0A04020102020204" pitchFamily="34" charset="0"/>
              </a:rPr>
              <a:t>TIME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92A118-7CDC-7346-27A3-9D6DE1FAE5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2" y="7465261"/>
            <a:ext cx="2764790" cy="1690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08B67F-60CA-3E7D-8BB3-407F5C0BC7F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779" y="7465261"/>
            <a:ext cx="2560320" cy="171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42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5bd05e-5a58-4b96-a4b3-bee0e5ddce65">
      <Terms xmlns="http://schemas.microsoft.com/office/infopath/2007/PartnerControls"/>
    </lcf76f155ced4ddcb4097134ff3c332f>
    <TaxCatchAll xmlns="46ca9d76-17d7-4887-bea8-a66e5b3a48ff" xsi:nil="true"/>
    <SharedWithUsers xmlns="46ca9d76-17d7-4887-bea8-a66e5b3a48ff">
      <UserInfo>
        <DisplayName>Sharon Fisher</DisplayName>
        <AccountId>14</AccountId>
        <AccountType/>
      </UserInfo>
      <UserInfo>
        <DisplayName>Dominique Gobeil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D2AB7202BAB843BD0C465FB71B4352" ma:contentTypeVersion="15" ma:contentTypeDescription="Create a new document." ma:contentTypeScope="" ma:versionID="b4d47f652de5d7baa23bb460abec7c42">
  <xsd:schema xmlns:xsd="http://www.w3.org/2001/XMLSchema" xmlns:xs="http://www.w3.org/2001/XMLSchema" xmlns:p="http://schemas.microsoft.com/office/2006/metadata/properties" xmlns:ns2="175bd05e-5a58-4b96-a4b3-bee0e5ddce65" xmlns:ns3="46ca9d76-17d7-4887-bea8-a66e5b3a48ff" targetNamespace="http://schemas.microsoft.com/office/2006/metadata/properties" ma:root="true" ma:fieldsID="785afc73cc1e5ff64c419f0a0e9a1a30" ns2:_="" ns3:_="">
    <xsd:import namespace="175bd05e-5a58-4b96-a4b3-bee0e5ddce65"/>
    <xsd:import namespace="46ca9d76-17d7-4887-bea8-a66e5b3a48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bd05e-5a58-4b96-a4b3-bee0e5ddce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4aac4e5-5434-47aa-9f0f-653ded616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a9d76-17d7-4887-bea8-a66e5b3a48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deea0c2-8747-4de3-95b9-782d0e903973}" ma:internalName="TaxCatchAll" ma:showField="CatchAllData" ma:web="46ca9d76-17d7-4887-bea8-a66e5b3a48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DD856F-20CA-49D8-94CB-A015D26312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627B8A-8FBA-4BC5-AA24-D72CB2938C7B}">
  <ds:schemaRefs>
    <ds:schemaRef ds:uri="http://purl.org/dc/terms/"/>
    <ds:schemaRef ds:uri="http://schemas.microsoft.com/office/infopath/2007/PartnerControls"/>
    <ds:schemaRef ds:uri="http://www.w3.org/XML/1998/namespace"/>
    <ds:schemaRef ds:uri="db1405d4-33b3-4601-98cd-d9f54bcee7f2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3b10adbe-91a9-43b4-a2b2-28f1608457ba"/>
    <ds:schemaRef ds:uri="http://schemas.microsoft.com/office/2006/metadata/properties"/>
    <ds:schemaRef ds:uri="175bd05e-5a58-4b96-a4b3-bee0e5ddce65"/>
    <ds:schemaRef ds:uri="46ca9d76-17d7-4887-bea8-a66e5b3a48ff"/>
  </ds:schemaRefs>
</ds:datastoreItem>
</file>

<file path=customXml/itemProps3.xml><?xml version="1.0" encoding="utf-8"?>
<ds:datastoreItem xmlns:ds="http://schemas.openxmlformats.org/officeDocument/2006/customXml" ds:itemID="{DA822A4A-B1E8-4D35-8B52-6EF096321D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5bd05e-5a58-4b96-a4b3-bee0e5ddce65"/>
    <ds:schemaRef ds:uri="46ca9d76-17d7-4887-bea8-a66e5b3a48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15206</TotalTime>
  <Words>182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Bougie</dc:creator>
  <cp:lastModifiedBy>Heather Miller</cp:lastModifiedBy>
  <cp:revision>53</cp:revision>
  <cp:lastPrinted>2023-06-01T16:40:03Z</cp:lastPrinted>
  <dcterms:created xsi:type="dcterms:W3CDTF">2023-05-12T12:16:30Z</dcterms:created>
  <dcterms:modified xsi:type="dcterms:W3CDTF">2023-08-14T18:14:10Z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0x010100EED2AB7202BAB843BD0C465FB71B4352</vt:lpwstr>
  </property>
</Properties>
</file>