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72"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E89B9-6BA4-4E35-BCF1-B4F57F33DBB7}" v="1" dt="2023-08-14T18:06:52.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4660"/>
  </p:normalViewPr>
  <p:slideViewPr>
    <p:cSldViewPr snapToGrid="0">
      <p:cViewPr varScale="1">
        <p:scale>
          <a:sx n="74" d="100"/>
          <a:sy n="74" d="100"/>
        </p:scale>
        <p:origin x="2874" y="78"/>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188E89B9-6BA4-4E35-BCF1-B4F57F33DBB7}"/>
    <pc:docChg chg="addSld delSld modSld modSection">
      <pc:chgData name="Heather Miller" userId="512a90a0-3341-465e-b8d0-9b7f5805cd9f" providerId="ADAL" clId="{188E89B9-6BA4-4E35-BCF1-B4F57F33DBB7}" dt="2023-08-14T18:06:53.695" v="1" actId="47"/>
      <pc:docMkLst>
        <pc:docMk/>
      </pc:docMkLst>
      <pc:sldChg chg="add">
        <pc:chgData name="Heather Miller" userId="512a90a0-3341-465e-b8d0-9b7f5805cd9f" providerId="ADAL" clId="{188E89B9-6BA4-4E35-BCF1-B4F57F33DBB7}" dt="2023-08-14T18:06:52.679" v="0"/>
        <pc:sldMkLst>
          <pc:docMk/>
          <pc:sldMk cId="1897479690" sldId="272"/>
        </pc:sldMkLst>
      </pc:sldChg>
      <pc:sldChg chg="del">
        <pc:chgData name="Heather Miller" userId="512a90a0-3341-465e-b8d0-9b7f5805cd9f" providerId="ADAL" clId="{188E89B9-6BA4-4E35-BCF1-B4F57F33DBB7}" dt="2023-08-14T18:06:53.695" v="1" actId="47"/>
        <pc:sldMkLst>
          <pc:docMk/>
          <pc:sldMk cId="2242047055"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98F6FE3C-3867-16F1-3825-1F8A71F9D3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501" t="51443" r="5811" b="26605"/>
          <a:stretch/>
        </p:blipFill>
        <p:spPr bwMode="auto">
          <a:xfrm>
            <a:off x="87682" y="127893"/>
            <a:ext cx="4748708" cy="269456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336266C-B9EC-EA4D-4CE7-D2FFFBFF388D}"/>
              </a:ext>
            </a:extLst>
          </p:cNvPr>
          <p:cNvSpPr/>
          <p:nvPr/>
        </p:nvSpPr>
        <p:spPr>
          <a:xfrm>
            <a:off x="118997" y="2498326"/>
            <a:ext cx="7565721" cy="60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954244-DE10-1979-7159-F149B5476EA2}"/>
              </a:ext>
            </a:extLst>
          </p:cNvPr>
          <p:cNvSpPr txBox="1"/>
          <p:nvPr/>
        </p:nvSpPr>
        <p:spPr>
          <a:xfrm>
            <a:off x="1910555" y="404884"/>
            <a:ext cx="6989717" cy="2015936"/>
          </a:xfrm>
          <a:prstGeom prst="rect">
            <a:avLst/>
          </a:prstGeom>
          <a:noFill/>
        </p:spPr>
        <p:txBody>
          <a:bodyPr wrap="square" rtlCol="0">
            <a:spAutoFit/>
          </a:bodyPr>
          <a:lstStyle/>
          <a:p>
            <a:pPr>
              <a:lnSpc>
                <a:spcPts val="7500"/>
              </a:lnSpc>
            </a:pPr>
            <a:r>
              <a:rPr lang="en-US" sz="8000" b="1" dirty="0">
                <a:ln>
                  <a:solidFill>
                    <a:schemeClr val="bg1"/>
                  </a:solidFill>
                </a:ln>
                <a:latin typeface="Arial" panose="020B0604020202020204" pitchFamily="34" charset="0"/>
                <a:cs typeface="Arial" panose="020B0604020202020204" pitchFamily="34" charset="0"/>
              </a:rPr>
              <a:t>Art of Networking</a:t>
            </a:r>
          </a:p>
        </p:txBody>
      </p:sp>
      <p:sp>
        <p:nvSpPr>
          <p:cNvPr id="9" name="Rectangle 8">
            <a:extLst>
              <a:ext uri="{FF2B5EF4-FFF2-40B4-BE49-F238E27FC236}">
                <a16:creationId xmlns:a16="http://schemas.microsoft.com/office/drawing/2014/main" id="{807BFAF3-CCF8-F940-9A51-635E42F442FE}"/>
              </a:ext>
            </a:extLst>
          </p:cNvPr>
          <p:cNvSpPr/>
          <p:nvPr/>
        </p:nvSpPr>
        <p:spPr>
          <a:xfrm>
            <a:off x="87682" y="100208"/>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F76C406-C461-5C19-497D-2ACF920A3EBE}"/>
              </a:ext>
            </a:extLst>
          </p:cNvPr>
          <p:cNvSpPr/>
          <p:nvPr/>
        </p:nvSpPr>
        <p:spPr>
          <a:xfrm>
            <a:off x="112201"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A47742B-22F2-7173-54F2-E5BD0D33B3B1}"/>
              </a:ext>
            </a:extLst>
          </p:cNvPr>
          <p:cNvSpPr/>
          <p:nvPr/>
        </p:nvSpPr>
        <p:spPr>
          <a:xfrm>
            <a:off x="307804" y="7100508"/>
            <a:ext cx="7179721" cy="12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4462892-B96B-3C15-B6B1-CAF6873A8496}"/>
              </a:ext>
            </a:extLst>
          </p:cNvPr>
          <p:cNvSpPr txBox="1"/>
          <p:nvPr/>
        </p:nvSpPr>
        <p:spPr>
          <a:xfrm>
            <a:off x="24042" y="2628508"/>
            <a:ext cx="7629361"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"Draw, Connect, Inspire: Unleash Creativity Together!"</a:t>
            </a:r>
          </a:p>
        </p:txBody>
      </p:sp>
      <p:sp>
        <p:nvSpPr>
          <p:cNvPr id="24" name="TextBox 23">
            <a:extLst>
              <a:ext uri="{FF2B5EF4-FFF2-40B4-BE49-F238E27FC236}">
                <a16:creationId xmlns:a16="http://schemas.microsoft.com/office/drawing/2014/main" id="{F414658D-0818-2DB2-A960-CFC63DD5F51C}"/>
              </a:ext>
            </a:extLst>
          </p:cNvPr>
          <p:cNvSpPr txBox="1"/>
          <p:nvPr/>
        </p:nvSpPr>
        <p:spPr>
          <a:xfrm>
            <a:off x="201440" y="3888417"/>
            <a:ext cx="5714301" cy="3539430"/>
          </a:xfrm>
          <a:prstGeom prst="rect">
            <a:avLst/>
          </a:prstGeom>
          <a:noFill/>
        </p:spPr>
        <p:txBody>
          <a:bodyPr wrap="square">
            <a:spAutoFit/>
          </a:bodyPr>
          <a:lstStyle/>
          <a:p>
            <a:pPr algn="just"/>
            <a:r>
              <a:rPr lang="en-US" sz="1400" dirty="0"/>
              <a:t>Ignite excitement and foster connections with our activity, Art of Networking. Designed for networking, this engaging and secure environment encourages guests to mingle and bond. With designated topics and vibrant energy, it elevates enthusiasm among attendees. Participants are assigned groups and directed to their first table. A dynamic host unveils a QR code on the screen for access to the web platform.</a:t>
            </a:r>
          </a:p>
          <a:p>
            <a:pPr algn="just"/>
            <a:endParaRPr lang="en-US" sz="1400" dirty="0"/>
          </a:p>
          <a:p>
            <a:pPr algn="just"/>
            <a:r>
              <a:rPr lang="en-US" sz="1400" dirty="0"/>
              <a:t>Guided by prompts, attendees engage in dialogue while drawing responses on their devices. After a few minutes, the conversation expands to the entire room, enabling sharing on multiple levels. With table rotations, diverse interactions are ensured. By embracing drawing, the Art of Networking facilitates natural sharing, building relationships, and exchanging creative ideas. The culmination of individual drawings creates a captivating mural, fostering camaraderie. This activity fulfills networking objectives while leaving a lasting impact, keeping attendees engaged and connected beyond the event.</a:t>
            </a:r>
          </a:p>
        </p:txBody>
      </p:sp>
      <p:grpSp>
        <p:nvGrpSpPr>
          <p:cNvPr id="3" name="Group 2">
            <a:extLst>
              <a:ext uri="{FF2B5EF4-FFF2-40B4-BE49-F238E27FC236}">
                <a16:creationId xmlns:a16="http://schemas.microsoft.com/office/drawing/2014/main" id="{5921B1E5-1EC0-EF36-8A97-DF8EE914CAE1}"/>
              </a:ext>
            </a:extLst>
          </p:cNvPr>
          <p:cNvGrpSpPr/>
          <p:nvPr/>
        </p:nvGrpSpPr>
        <p:grpSpPr>
          <a:xfrm>
            <a:off x="5888523" y="3911151"/>
            <a:ext cx="1804183" cy="3833042"/>
            <a:chOff x="295946" y="941350"/>
            <a:chExt cx="1804183" cy="3833042"/>
          </a:xfrm>
        </p:grpSpPr>
        <p:sp>
          <p:nvSpPr>
            <p:cNvPr id="4" name="Rectangle: Rounded Corners 3">
              <a:extLst>
                <a:ext uri="{FF2B5EF4-FFF2-40B4-BE49-F238E27FC236}">
                  <a16:creationId xmlns:a16="http://schemas.microsoft.com/office/drawing/2014/main" id="{03C40219-1D72-5293-DEF2-491FB309F595}"/>
                </a:ext>
              </a:extLst>
            </p:cNvPr>
            <p:cNvSpPr/>
            <p:nvPr/>
          </p:nvSpPr>
          <p:spPr>
            <a:xfrm>
              <a:off x="779555" y="941350"/>
              <a:ext cx="242667" cy="504438"/>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9ED7454-4ABE-986E-DD22-96AF1E35E21B}"/>
                </a:ext>
              </a:extLst>
            </p:cNvPr>
            <p:cNvSpPr/>
            <p:nvPr/>
          </p:nvSpPr>
          <p:spPr>
            <a:xfrm>
              <a:off x="779555" y="1495284"/>
              <a:ext cx="242667" cy="2450537"/>
            </a:xfrm>
            <a:prstGeom prst="roundRect">
              <a:avLst/>
            </a:prstGeom>
            <a:solidFill>
              <a:schemeClr val="accent1">
                <a:lumMod val="75000"/>
              </a:schemeClr>
            </a:solidFill>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70C96B4-1D32-9DC6-6526-7D0C9287571C}"/>
                </a:ext>
              </a:extLst>
            </p:cNvPr>
            <p:cNvSpPr/>
            <p:nvPr/>
          </p:nvSpPr>
          <p:spPr>
            <a:xfrm>
              <a:off x="768329" y="4508879"/>
              <a:ext cx="253893" cy="265513"/>
            </a:xfrm>
            <a:prstGeom prst="roundRect">
              <a:avLst/>
            </a:prstGeom>
            <a:solidFill>
              <a:srgbClr val="002060"/>
            </a:solidFill>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34643E-71C4-C4E4-9267-9B9391ED4FE4}"/>
                </a:ext>
              </a:extLst>
            </p:cNvPr>
            <p:cNvSpPr txBox="1"/>
            <p:nvPr/>
          </p:nvSpPr>
          <p:spPr>
            <a:xfrm>
              <a:off x="975258" y="1058553"/>
              <a:ext cx="485326" cy="290600"/>
            </a:xfrm>
            <a:prstGeom prst="rect">
              <a:avLst/>
            </a:prstGeom>
            <a:noFill/>
          </p:spPr>
          <p:txBody>
            <a:bodyPr wrap="none" rtlCol="0">
              <a:spAutoFit/>
            </a:bodyPr>
            <a:lstStyle/>
            <a:p>
              <a:r>
                <a:rPr lang="en-US" sz="1200"/>
                <a:t>Intro</a:t>
              </a:r>
            </a:p>
          </p:txBody>
        </p:sp>
        <p:sp>
          <p:nvSpPr>
            <p:cNvPr id="11" name="TextBox 10">
              <a:extLst>
                <a:ext uri="{FF2B5EF4-FFF2-40B4-BE49-F238E27FC236}">
                  <a16:creationId xmlns:a16="http://schemas.microsoft.com/office/drawing/2014/main" id="{C0D949C3-E619-C9DF-A71C-976922E0E68D}"/>
                </a:ext>
              </a:extLst>
            </p:cNvPr>
            <p:cNvSpPr txBox="1"/>
            <p:nvPr/>
          </p:nvSpPr>
          <p:spPr>
            <a:xfrm>
              <a:off x="988671" y="4488056"/>
              <a:ext cx="1111458" cy="276999"/>
            </a:xfrm>
            <a:prstGeom prst="rect">
              <a:avLst/>
            </a:prstGeom>
            <a:noFill/>
          </p:spPr>
          <p:txBody>
            <a:bodyPr wrap="none" rtlCol="0">
              <a:spAutoFit/>
            </a:bodyPr>
            <a:lstStyle/>
            <a:p>
              <a:r>
                <a:rPr lang="en-US" sz="1200"/>
                <a:t>Group Pictures</a:t>
              </a:r>
            </a:p>
          </p:txBody>
        </p:sp>
        <p:sp>
          <p:nvSpPr>
            <p:cNvPr id="12" name="TextBox 11">
              <a:extLst>
                <a:ext uri="{FF2B5EF4-FFF2-40B4-BE49-F238E27FC236}">
                  <a16:creationId xmlns:a16="http://schemas.microsoft.com/office/drawing/2014/main" id="{E3FDBF34-00CA-92FB-77D2-D2CA77F87BE3}"/>
                </a:ext>
              </a:extLst>
            </p:cNvPr>
            <p:cNvSpPr txBox="1"/>
            <p:nvPr/>
          </p:nvSpPr>
          <p:spPr>
            <a:xfrm>
              <a:off x="997354" y="2810849"/>
              <a:ext cx="651140" cy="276999"/>
            </a:xfrm>
            <a:prstGeom prst="rect">
              <a:avLst/>
            </a:prstGeom>
            <a:noFill/>
          </p:spPr>
          <p:txBody>
            <a:bodyPr wrap="none" rtlCol="0">
              <a:spAutoFit/>
            </a:bodyPr>
            <a:lstStyle/>
            <a:p>
              <a:r>
                <a:rPr lang="en-US" sz="1200"/>
                <a:t>Activity</a:t>
              </a:r>
            </a:p>
          </p:txBody>
        </p:sp>
        <p:cxnSp>
          <p:nvCxnSpPr>
            <p:cNvPr id="19" name="Straight Connector 18">
              <a:extLst>
                <a:ext uri="{FF2B5EF4-FFF2-40B4-BE49-F238E27FC236}">
                  <a16:creationId xmlns:a16="http://schemas.microsoft.com/office/drawing/2014/main" id="{E355EE24-C25A-3DC9-82B8-F8D49F68FEB4}"/>
                </a:ext>
              </a:extLst>
            </p:cNvPr>
            <p:cNvCxnSpPr/>
            <p:nvPr/>
          </p:nvCxnSpPr>
          <p:spPr>
            <a:xfrm>
              <a:off x="580546" y="976483"/>
              <a:ext cx="0" cy="379211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705614-8157-CD4C-EB7D-9A0CEA05133A}"/>
                </a:ext>
              </a:extLst>
            </p:cNvPr>
            <p:cNvSpPr txBox="1"/>
            <p:nvPr/>
          </p:nvSpPr>
          <p:spPr>
            <a:xfrm rot="16200000">
              <a:off x="-33204" y="2767782"/>
              <a:ext cx="935300" cy="276999"/>
            </a:xfrm>
            <a:prstGeom prst="rect">
              <a:avLst/>
            </a:prstGeom>
            <a:noFill/>
          </p:spPr>
          <p:txBody>
            <a:bodyPr wrap="none" rtlCol="0">
              <a:spAutoFit/>
            </a:bodyPr>
            <a:lstStyle/>
            <a:p>
              <a:r>
                <a:rPr lang="en-US" sz="1200"/>
                <a:t>90 Minutes</a:t>
              </a:r>
            </a:p>
          </p:txBody>
        </p:sp>
        <p:sp>
          <p:nvSpPr>
            <p:cNvPr id="21" name="Rectangle: Rounded Corners 20">
              <a:extLst>
                <a:ext uri="{FF2B5EF4-FFF2-40B4-BE49-F238E27FC236}">
                  <a16:creationId xmlns:a16="http://schemas.microsoft.com/office/drawing/2014/main" id="{3BA1F7D6-08F7-ED65-7AA5-C565223F29D1}"/>
                </a:ext>
              </a:extLst>
            </p:cNvPr>
            <p:cNvSpPr/>
            <p:nvPr/>
          </p:nvSpPr>
          <p:spPr>
            <a:xfrm>
              <a:off x="779555" y="3995319"/>
              <a:ext cx="242667" cy="464064"/>
            </a:xfrm>
            <a:prstGeom prst="roundRect">
              <a:avLst/>
            </a:prstGeom>
            <a:solidFill>
              <a:schemeClr val="accent1">
                <a:lumMod val="50000"/>
              </a:schemeClr>
            </a:solidFill>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0221AB5-AFD4-E80E-8EAB-E62DF2F28CE5}"/>
                </a:ext>
              </a:extLst>
            </p:cNvPr>
            <p:cNvSpPr txBox="1"/>
            <p:nvPr/>
          </p:nvSpPr>
          <p:spPr>
            <a:xfrm>
              <a:off x="988671" y="4120416"/>
              <a:ext cx="648896" cy="276999"/>
            </a:xfrm>
            <a:prstGeom prst="rect">
              <a:avLst/>
            </a:prstGeom>
            <a:noFill/>
          </p:spPr>
          <p:txBody>
            <a:bodyPr wrap="none" rtlCol="0">
              <a:spAutoFit/>
            </a:bodyPr>
            <a:lstStyle/>
            <a:p>
              <a:r>
                <a:rPr lang="en-US" sz="1200"/>
                <a:t>Awards</a:t>
              </a:r>
            </a:p>
          </p:txBody>
        </p:sp>
      </p:grpSp>
      <p:sp>
        <p:nvSpPr>
          <p:cNvPr id="45" name="TextBox 44">
            <a:extLst>
              <a:ext uri="{FF2B5EF4-FFF2-40B4-BE49-F238E27FC236}">
                <a16:creationId xmlns:a16="http://schemas.microsoft.com/office/drawing/2014/main" id="{021353E1-3F2F-784B-7FD3-6A3805F8461A}"/>
              </a:ext>
            </a:extLst>
          </p:cNvPr>
          <p:cNvSpPr txBox="1"/>
          <p:nvPr/>
        </p:nvSpPr>
        <p:spPr>
          <a:xfrm>
            <a:off x="655734" y="3189560"/>
            <a:ext cx="830677" cy="646331"/>
          </a:xfrm>
          <a:prstGeom prst="rect">
            <a:avLst/>
          </a:prstGeom>
          <a:noFill/>
        </p:spPr>
        <p:txBody>
          <a:bodyPr wrap="none" rtlCol="0">
            <a:spAutoFit/>
          </a:bodyPr>
          <a:lstStyle/>
          <a:p>
            <a:r>
              <a:rPr lang="en-US" dirty="0"/>
              <a:t>30 to</a:t>
            </a:r>
          </a:p>
          <a:p>
            <a:r>
              <a:rPr lang="en-US" dirty="0"/>
              <a:t>60 min</a:t>
            </a:r>
          </a:p>
        </p:txBody>
      </p:sp>
      <p:sp>
        <p:nvSpPr>
          <p:cNvPr id="47" name="TextBox 46">
            <a:extLst>
              <a:ext uri="{FF2B5EF4-FFF2-40B4-BE49-F238E27FC236}">
                <a16:creationId xmlns:a16="http://schemas.microsoft.com/office/drawing/2014/main" id="{94AE75F3-BF73-C8BA-871B-2C1C7CB18245}"/>
              </a:ext>
            </a:extLst>
          </p:cNvPr>
          <p:cNvSpPr txBox="1"/>
          <p:nvPr/>
        </p:nvSpPr>
        <p:spPr>
          <a:xfrm>
            <a:off x="2339921" y="3228292"/>
            <a:ext cx="1353384" cy="646331"/>
          </a:xfrm>
          <a:prstGeom prst="rect">
            <a:avLst/>
          </a:prstGeom>
          <a:noFill/>
        </p:spPr>
        <p:txBody>
          <a:bodyPr wrap="none" rtlCol="0">
            <a:spAutoFit/>
          </a:bodyPr>
          <a:lstStyle/>
          <a:p>
            <a:r>
              <a:rPr lang="en-US" dirty="0"/>
              <a:t>Players 10 – </a:t>
            </a:r>
          </a:p>
          <a:p>
            <a:r>
              <a:rPr lang="en-US" dirty="0"/>
              <a:t>Unlimited</a:t>
            </a:r>
          </a:p>
        </p:txBody>
      </p:sp>
      <p:sp>
        <p:nvSpPr>
          <p:cNvPr id="56" name="TextBox 55">
            <a:extLst>
              <a:ext uri="{FF2B5EF4-FFF2-40B4-BE49-F238E27FC236}">
                <a16:creationId xmlns:a16="http://schemas.microsoft.com/office/drawing/2014/main" id="{6E74CB5D-8B05-49B5-6A48-7B148B5BE900}"/>
              </a:ext>
            </a:extLst>
          </p:cNvPr>
          <p:cNvSpPr txBox="1"/>
          <p:nvPr/>
        </p:nvSpPr>
        <p:spPr>
          <a:xfrm>
            <a:off x="4738887" y="3207620"/>
            <a:ext cx="675185" cy="738664"/>
          </a:xfrm>
          <a:prstGeom prst="rect">
            <a:avLst/>
          </a:prstGeom>
          <a:noFill/>
        </p:spPr>
        <p:txBody>
          <a:bodyPr wrap="none" rtlCol="0">
            <a:spAutoFit/>
          </a:bodyPr>
          <a:lstStyle/>
          <a:p>
            <a:r>
              <a:rPr lang="en-US" sz="1400" dirty="0"/>
              <a:t>Virtual</a:t>
            </a:r>
          </a:p>
          <a:p>
            <a:r>
              <a:rPr lang="en-US" sz="1400" dirty="0"/>
              <a:t>Live</a:t>
            </a:r>
          </a:p>
          <a:p>
            <a:r>
              <a:rPr lang="en-US" sz="1400" dirty="0"/>
              <a:t>Hybrid</a:t>
            </a:r>
          </a:p>
        </p:txBody>
      </p:sp>
      <p:pic>
        <p:nvPicPr>
          <p:cNvPr id="57" name="Picture 2" descr="Stopwatch - Free Tools and utensils icons">
            <a:extLst>
              <a:ext uri="{FF2B5EF4-FFF2-40B4-BE49-F238E27FC236}">
                <a16:creationId xmlns:a16="http://schemas.microsoft.com/office/drawing/2014/main" id="{8A6AB1B4-531B-D86B-36C6-49BA25657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64" y="3291831"/>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78E5AEFB-617E-43A0-9923-5E6E1DF90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0555" y="3326011"/>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Platform Icons - Free SVG &amp; PNG Platform Images - Noun Project">
            <a:extLst>
              <a:ext uri="{FF2B5EF4-FFF2-40B4-BE49-F238E27FC236}">
                <a16:creationId xmlns:a16="http://schemas.microsoft.com/office/drawing/2014/main" id="{95801C8A-C128-496C-C4A4-6D6FF435A5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1290" y="3255265"/>
            <a:ext cx="487597" cy="52796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Indoor Or Outdoor Icons - Free SVG &amp; PNG Indoor Or Outdoor Images - Noun  Project">
            <a:extLst>
              <a:ext uri="{FF2B5EF4-FFF2-40B4-BE49-F238E27FC236}">
                <a16:creationId xmlns:a16="http://schemas.microsoft.com/office/drawing/2014/main" id="{193BD757-0C51-C8F8-0C57-8D02C18DD8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0836" y="3169803"/>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5E5BEA9-3136-C176-9F0C-4E0CFDCF3E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t="-1049" r="1531" b="50000"/>
          <a:stretch/>
        </p:blipFill>
        <p:spPr bwMode="auto">
          <a:xfrm>
            <a:off x="2186506" y="7359829"/>
            <a:ext cx="1747785" cy="1840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8F18854-90E4-9DE0-70AF-514D052BA7E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33" t="19971" r="63862" b="49924"/>
          <a:stretch/>
        </p:blipFill>
        <p:spPr bwMode="auto">
          <a:xfrm>
            <a:off x="315184" y="7411979"/>
            <a:ext cx="1776452" cy="1776452"/>
          </a:xfrm>
          <a:prstGeom prst="rect">
            <a:avLst/>
          </a:prstGeom>
          <a:noFill/>
          <a:extLst>
            <a:ext uri="{909E8E84-426E-40DD-AFC4-6F175D3DCCD1}">
              <a14:hiddenFill xmlns:a14="http://schemas.microsoft.com/office/drawing/2010/main">
                <a:solidFill>
                  <a:srgbClr val="FFFFFF"/>
                </a:solidFill>
              </a14:hiddenFill>
            </a:ext>
          </a:extLst>
        </p:spPr>
      </p:pic>
      <p:sp>
        <p:nvSpPr>
          <p:cNvPr id="61" name="AutoShape 6">
            <a:extLst>
              <a:ext uri="{FF2B5EF4-FFF2-40B4-BE49-F238E27FC236}">
                <a16:creationId xmlns:a16="http://schemas.microsoft.com/office/drawing/2014/main" id="{7400A15F-E1C6-968E-5821-DD7AED5DBE8E}"/>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a:extLst>
              <a:ext uri="{FF2B5EF4-FFF2-40B4-BE49-F238E27FC236}">
                <a16:creationId xmlns:a16="http://schemas.microsoft.com/office/drawing/2014/main" id="{D1C58F9F-6AC5-F49E-3A47-44F83F8F0CE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650" t="21500" r="59769" b="53919"/>
          <a:stretch/>
        </p:blipFill>
        <p:spPr bwMode="auto">
          <a:xfrm>
            <a:off x="4049943" y="7383153"/>
            <a:ext cx="1821285" cy="18212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65EA57-2C50-3206-10CA-D873A3AE5342}"/>
              </a:ext>
            </a:extLst>
          </p:cNvPr>
          <p:cNvSpPr txBox="1"/>
          <p:nvPr/>
        </p:nvSpPr>
        <p:spPr>
          <a:xfrm>
            <a:off x="6670305" y="3212845"/>
            <a:ext cx="978794" cy="646331"/>
          </a:xfrm>
          <a:prstGeom prst="rect">
            <a:avLst/>
          </a:prstGeom>
          <a:noFill/>
        </p:spPr>
        <p:txBody>
          <a:bodyPr wrap="none" rtlCol="0">
            <a:spAutoFit/>
          </a:bodyPr>
          <a:lstStyle/>
          <a:p>
            <a:r>
              <a:rPr lang="en-US"/>
              <a:t>Indoor</a:t>
            </a:r>
          </a:p>
          <a:p>
            <a:r>
              <a:rPr lang="en-US"/>
              <a:t>Outdoor</a:t>
            </a:r>
          </a:p>
        </p:txBody>
      </p:sp>
      <p:pic>
        <p:nvPicPr>
          <p:cNvPr id="14" name="Picture 4">
            <a:extLst>
              <a:ext uri="{FF2B5EF4-FFF2-40B4-BE49-F238E27FC236}">
                <a16:creationId xmlns:a16="http://schemas.microsoft.com/office/drawing/2014/main" id="{ACE707A6-0D91-96E4-780A-585256458F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327" t="51443" r="5811" b="9363"/>
          <a:stretch/>
        </p:blipFill>
        <p:spPr bwMode="auto">
          <a:xfrm>
            <a:off x="5915741" y="8108644"/>
            <a:ext cx="1659937" cy="1592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4796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15199</TotalTime>
  <Words>200</Words>
  <Application>Microsoft Office PowerPoint</Application>
  <PresentationFormat>Custom</PresentationFormat>
  <Paragraphs>19</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47</cp:revision>
  <cp:lastPrinted>2023-06-01T16:40:03Z</cp:lastPrinted>
  <dcterms:created xsi:type="dcterms:W3CDTF">2023-05-12T12:16:30Z</dcterms:created>
  <dcterms:modified xsi:type="dcterms:W3CDTF">2023-08-14T18:07:04Z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