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71"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60"/>
  </p:normalViewPr>
  <p:slideViewPr>
    <p:cSldViewPr snapToGrid="0">
      <p:cViewPr varScale="1">
        <p:scale>
          <a:sx n="74" d="100"/>
          <a:sy n="74" d="100"/>
        </p:scale>
        <p:origin x="2874" y="96"/>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DF64BB30-83E5-41DB-8A18-C1D9B3BF1E89}"/>
    <pc:docChg chg="delSld modSection">
      <pc:chgData name="Heather Miller" userId="512a90a0-3341-465e-b8d0-9b7f5805cd9f" providerId="ADAL" clId="{DF64BB30-83E5-41DB-8A18-C1D9B3BF1E89}" dt="2023-08-14T17:35:46.262" v="1" actId="47"/>
      <pc:docMkLst>
        <pc:docMk/>
      </pc:docMkLst>
      <pc:sldChg chg="del">
        <pc:chgData name="Heather Miller" userId="512a90a0-3341-465e-b8d0-9b7f5805cd9f" providerId="ADAL" clId="{DF64BB30-83E5-41DB-8A18-C1D9B3BF1E89}" dt="2023-08-14T17:35:39.555" v="0" actId="47"/>
        <pc:sldMkLst>
          <pc:docMk/>
          <pc:sldMk cId="3593381201" sldId="258"/>
        </pc:sldMkLst>
      </pc:sldChg>
      <pc:sldChg chg="del">
        <pc:chgData name="Heather Miller" userId="512a90a0-3341-465e-b8d0-9b7f5805cd9f" providerId="ADAL" clId="{DF64BB30-83E5-41DB-8A18-C1D9B3BF1E89}" dt="2023-08-14T17:35:39.555" v="0" actId="47"/>
        <pc:sldMkLst>
          <pc:docMk/>
          <pc:sldMk cId="2081500614" sldId="267"/>
        </pc:sldMkLst>
      </pc:sldChg>
      <pc:sldChg chg="del">
        <pc:chgData name="Heather Miller" userId="512a90a0-3341-465e-b8d0-9b7f5805cd9f" providerId="ADAL" clId="{DF64BB30-83E5-41DB-8A18-C1D9B3BF1E89}" dt="2023-08-14T17:35:39.555" v="0" actId="47"/>
        <pc:sldMkLst>
          <pc:docMk/>
          <pc:sldMk cId="901716772" sldId="268"/>
        </pc:sldMkLst>
      </pc:sldChg>
      <pc:sldChg chg="del">
        <pc:chgData name="Heather Miller" userId="512a90a0-3341-465e-b8d0-9b7f5805cd9f" providerId="ADAL" clId="{DF64BB30-83E5-41DB-8A18-C1D9B3BF1E89}" dt="2023-08-14T17:35:39.555" v="0" actId="47"/>
        <pc:sldMkLst>
          <pc:docMk/>
          <pc:sldMk cId="3903127320" sldId="269"/>
        </pc:sldMkLst>
      </pc:sldChg>
      <pc:sldChg chg="del">
        <pc:chgData name="Heather Miller" userId="512a90a0-3341-465e-b8d0-9b7f5805cd9f" providerId="ADAL" clId="{DF64BB30-83E5-41DB-8A18-C1D9B3BF1E89}" dt="2023-08-14T17:35:39.555" v="0" actId="47"/>
        <pc:sldMkLst>
          <pc:docMk/>
          <pc:sldMk cId="940674842" sldId="270"/>
        </pc:sldMkLst>
      </pc:sldChg>
      <pc:sldChg chg="del">
        <pc:chgData name="Heather Miller" userId="512a90a0-3341-465e-b8d0-9b7f5805cd9f" providerId="ADAL" clId="{DF64BB30-83E5-41DB-8A18-C1D9B3BF1E89}" dt="2023-08-14T17:35:39.555" v="0" actId="47"/>
        <pc:sldMkLst>
          <pc:docMk/>
          <pc:sldMk cId="1897479690" sldId="272"/>
        </pc:sldMkLst>
      </pc:sldChg>
      <pc:sldChg chg="del">
        <pc:chgData name="Heather Miller" userId="512a90a0-3341-465e-b8d0-9b7f5805cd9f" providerId="ADAL" clId="{DF64BB30-83E5-41DB-8A18-C1D9B3BF1E89}" dt="2023-08-14T17:35:39.555" v="0" actId="47"/>
        <pc:sldMkLst>
          <pc:docMk/>
          <pc:sldMk cId="2757077128" sldId="273"/>
        </pc:sldMkLst>
      </pc:sldChg>
      <pc:sldChg chg="del">
        <pc:chgData name="Heather Miller" userId="512a90a0-3341-465e-b8d0-9b7f5805cd9f" providerId="ADAL" clId="{DF64BB30-83E5-41DB-8A18-C1D9B3BF1E89}" dt="2023-08-14T17:35:39.555" v="0" actId="47"/>
        <pc:sldMkLst>
          <pc:docMk/>
          <pc:sldMk cId="2743613612" sldId="274"/>
        </pc:sldMkLst>
      </pc:sldChg>
      <pc:sldChg chg="del">
        <pc:chgData name="Heather Miller" userId="512a90a0-3341-465e-b8d0-9b7f5805cd9f" providerId="ADAL" clId="{DF64BB30-83E5-41DB-8A18-C1D9B3BF1E89}" dt="2023-08-14T17:35:39.555" v="0" actId="47"/>
        <pc:sldMkLst>
          <pc:docMk/>
          <pc:sldMk cId="1604147064" sldId="275"/>
        </pc:sldMkLst>
      </pc:sldChg>
      <pc:sldChg chg="del">
        <pc:chgData name="Heather Miller" userId="512a90a0-3341-465e-b8d0-9b7f5805cd9f" providerId="ADAL" clId="{DF64BB30-83E5-41DB-8A18-C1D9B3BF1E89}" dt="2023-08-14T17:35:39.555" v="0" actId="47"/>
        <pc:sldMkLst>
          <pc:docMk/>
          <pc:sldMk cId="1534620595" sldId="276"/>
        </pc:sldMkLst>
      </pc:sldChg>
      <pc:sldChg chg="del">
        <pc:chgData name="Heather Miller" userId="512a90a0-3341-465e-b8d0-9b7f5805cd9f" providerId="ADAL" clId="{DF64BB30-83E5-41DB-8A18-C1D9B3BF1E89}" dt="2023-08-14T17:35:39.555" v="0" actId="47"/>
        <pc:sldMkLst>
          <pc:docMk/>
          <pc:sldMk cId="3106525677" sldId="277"/>
        </pc:sldMkLst>
      </pc:sldChg>
      <pc:sldChg chg="del">
        <pc:chgData name="Heather Miller" userId="512a90a0-3341-465e-b8d0-9b7f5805cd9f" providerId="ADAL" clId="{DF64BB30-83E5-41DB-8A18-C1D9B3BF1E89}" dt="2023-08-14T17:35:39.555" v="0" actId="47"/>
        <pc:sldMkLst>
          <pc:docMk/>
          <pc:sldMk cId="51712800" sldId="278"/>
        </pc:sldMkLst>
      </pc:sldChg>
      <pc:sldChg chg="del">
        <pc:chgData name="Heather Miller" userId="512a90a0-3341-465e-b8d0-9b7f5805cd9f" providerId="ADAL" clId="{DF64BB30-83E5-41DB-8A18-C1D9B3BF1E89}" dt="2023-08-14T17:35:39.555" v="0" actId="47"/>
        <pc:sldMkLst>
          <pc:docMk/>
          <pc:sldMk cId="373571733" sldId="279"/>
        </pc:sldMkLst>
      </pc:sldChg>
      <pc:sldChg chg="del">
        <pc:chgData name="Heather Miller" userId="512a90a0-3341-465e-b8d0-9b7f5805cd9f" providerId="ADAL" clId="{DF64BB30-83E5-41DB-8A18-C1D9B3BF1E89}" dt="2023-08-14T17:35:39.555" v="0" actId="47"/>
        <pc:sldMkLst>
          <pc:docMk/>
          <pc:sldMk cId="2298606206" sldId="280"/>
        </pc:sldMkLst>
      </pc:sldChg>
      <pc:sldChg chg="del">
        <pc:chgData name="Heather Miller" userId="512a90a0-3341-465e-b8d0-9b7f5805cd9f" providerId="ADAL" clId="{DF64BB30-83E5-41DB-8A18-C1D9B3BF1E89}" dt="2023-08-14T17:35:39.555" v="0" actId="47"/>
        <pc:sldMkLst>
          <pc:docMk/>
          <pc:sldMk cId="4064442808" sldId="281"/>
        </pc:sldMkLst>
      </pc:sldChg>
      <pc:sldChg chg="del">
        <pc:chgData name="Heather Miller" userId="512a90a0-3341-465e-b8d0-9b7f5805cd9f" providerId="ADAL" clId="{DF64BB30-83E5-41DB-8A18-C1D9B3BF1E89}" dt="2023-08-14T17:35:39.555" v="0" actId="47"/>
        <pc:sldMkLst>
          <pc:docMk/>
          <pc:sldMk cId="822949950" sldId="283"/>
        </pc:sldMkLst>
      </pc:sldChg>
      <pc:sldChg chg="del">
        <pc:chgData name="Heather Miller" userId="512a90a0-3341-465e-b8d0-9b7f5805cd9f" providerId="ADAL" clId="{DF64BB30-83E5-41DB-8A18-C1D9B3BF1E89}" dt="2023-08-14T17:35:39.555" v="0" actId="47"/>
        <pc:sldMkLst>
          <pc:docMk/>
          <pc:sldMk cId="3360640988" sldId="284"/>
        </pc:sldMkLst>
      </pc:sldChg>
      <pc:sldChg chg="del">
        <pc:chgData name="Heather Miller" userId="512a90a0-3341-465e-b8d0-9b7f5805cd9f" providerId="ADAL" clId="{DF64BB30-83E5-41DB-8A18-C1D9B3BF1E89}" dt="2023-08-14T17:35:39.555" v="0" actId="47"/>
        <pc:sldMkLst>
          <pc:docMk/>
          <pc:sldMk cId="1748204483" sldId="285"/>
        </pc:sldMkLst>
      </pc:sldChg>
      <pc:sldChg chg="del">
        <pc:chgData name="Heather Miller" userId="512a90a0-3341-465e-b8d0-9b7f5805cd9f" providerId="ADAL" clId="{DF64BB30-83E5-41DB-8A18-C1D9B3BF1E89}" dt="2023-08-14T17:35:39.555" v="0" actId="47"/>
        <pc:sldMkLst>
          <pc:docMk/>
          <pc:sldMk cId="2221173993" sldId="286"/>
        </pc:sldMkLst>
      </pc:sldChg>
      <pc:sldChg chg="del">
        <pc:chgData name="Heather Miller" userId="512a90a0-3341-465e-b8d0-9b7f5805cd9f" providerId="ADAL" clId="{DF64BB30-83E5-41DB-8A18-C1D9B3BF1E89}" dt="2023-08-14T17:35:39.555" v="0" actId="47"/>
        <pc:sldMkLst>
          <pc:docMk/>
          <pc:sldMk cId="3467768369" sldId="287"/>
        </pc:sldMkLst>
      </pc:sldChg>
      <pc:sldChg chg="del">
        <pc:chgData name="Heather Miller" userId="512a90a0-3341-465e-b8d0-9b7f5805cd9f" providerId="ADAL" clId="{DF64BB30-83E5-41DB-8A18-C1D9B3BF1E89}" dt="2023-08-14T17:35:39.555" v="0" actId="47"/>
        <pc:sldMkLst>
          <pc:docMk/>
          <pc:sldMk cId="1390508182" sldId="288"/>
        </pc:sldMkLst>
      </pc:sldChg>
      <pc:sldChg chg="del">
        <pc:chgData name="Heather Miller" userId="512a90a0-3341-465e-b8d0-9b7f5805cd9f" providerId="ADAL" clId="{DF64BB30-83E5-41DB-8A18-C1D9B3BF1E89}" dt="2023-08-14T17:35:39.555" v="0" actId="47"/>
        <pc:sldMkLst>
          <pc:docMk/>
          <pc:sldMk cId="3199005325" sldId="289"/>
        </pc:sldMkLst>
      </pc:sldChg>
      <pc:sldChg chg="del">
        <pc:chgData name="Heather Miller" userId="512a90a0-3341-465e-b8d0-9b7f5805cd9f" providerId="ADAL" clId="{DF64BB30-83E5-41DB-8A18-C1D9B3BF1E89}" dt="2023-08-14T17:35:39.555" v="0" actId="47"/>
        <pc:sldMkLst>
          <pc:docMk/>
          <pc:sldMk cId="2204970853" sldId="290"/>
        </pc:sldMkLst>
      </pc:sldChg>
      <pc:sldChg chg="del">
        <pc:chgData name="Heather Miller" userId="512a90a0-3341-465e-b8d0-9b7f5805cd9f" providerId="ADAL" clId="{DF64BB30-83E5-41DB-8A18-C1D9B3BF1E89}" dt="2023-08-14T17:35:39.555" v="0" actId="47"/>
        <pc:sldMkLst>
          <pc:docMk/>
          <pc:sldMk cId="4274976530" sldId="291"/>
        </pc:sldMkLst>
      </pc:sldChg>
      <pc:sldChg chg="del">
        <pc:chgData name="Heather Miller" userId="512a90a0-3341-465e-b8d0-9b7f5805cd9f" providerId="ADAL" clId="{DF64BB30-83E5-41DB-8A18-C1D9B3BF1E89}" dt="2023-08-14T17:35:39.555" v="0" actId="47"/>
        <pc:sldMkLst>
          <pc:docMk/>
          <pc:sldMk cId="3890823644" sldId="292"/>
        </pc:sldMkLst>
      </pc:sldChg>
      <pc:sldChg chg="del">
        <pc:chgData name="Heather Miller" userId="512a90a0-3341-465e-b8d0-9b7f5805cd9f" providerId="ADAL" clId="{DF64BB30-83E5-41DB-8A18-C1D9B3BF1E89}" dt="2023-08-14T17:35:39.555" v="0" actId="47"/>
        <pc:sldMkLst>
          <pc:docMk/>
          <pc:sldMk cId="3508414239" sldId="293"/>
        </pc:sldMkLst>
      </pc:sldChg>
      <pc:sldChg chg="del">
        <pc:chgData name="Heather Miller" userId="512a90a0-3341-465e-b8d0-9b7f5805cd9f" providerId="ADAL" clId="{DF64BB30-83E5-41DB-8A18-C1D9B3BF1E89}" dt="2023-08-14T17:35:39.555" v="0" actId="47"/>
        <pc:sldMkLst>
          <pc:docMk/>
          <pc:sldMk cId="769366240" sldId="294"/>
        </pc:sldMkLst>
      </pc:sldChg>
      <pc:sldChg chg="del">
        <pc:chgData name="Heather Miller" userId="512a90a0-3341-465e-b8d0-9b7f5805cd9f" providerId="ADAL" clId="{DF64BB30-83E5-41DB-8A18-C1D9B3BF1E89}" dt="2023-08-14T17:35:39.555" v="0" actId="47"/>
        <pc:sldMkLst>
          <pc:docMk/>
          <pc:sldMk cId="3503495771" sldId="295"/>
        </pc:sldMkLst>
      </pc:sldChg>
      <pc:sldChg chg="del">
        <pc:chgData name="Heather Miller" userId="512a90a0-3341-465e-b8d0-9b7f5805cd9f" providerId="ADAL" clId="{DF64BB30-83E5-41DB-8A18-C1D9B3BF1E89}" dt="2023-08-14T17:35:39.555" v="0" actId="47"/>
        <pc:sldMkLst>
          <pc:docMk/>
          <pc:sldMk cId="2290663524" sldId="296"/>
        </pc:sldMkLst>
      </pc:sldChg>
      <pc:sldChg chg="del">
        <pc:chgData name="Heather Miller" userId="512a90a0-3341-465e-b8d0-9b7f5805cd9f" providerId="ADAL" clId="{DF64BB30-83E5-41DB-8A18-C1D9B3BF1E89}" dt="2023-08-14T17:35:39.555" v="0" actId="47"/>
        <pc:sldMkLst>
          <pc:docMk/>
          <pc:sldMk cId="4149174466" sldId="297"/>
        </pc:sldMkLst>
      </pc:sldChg>
      <pc:sldChg chg="del">
        <pc:chgData name="Heather Miller" userId="512a90a0-3341-465e-b8d0-9b7f5805cd9f" providerId="ADAL" clId="{DF64BB30-83E5-41DB-8A18-C1D9B3BF1E89}" dt="2023-08-14T17:35:39.555" v="0" actId="47"/>
        <pc:sldMkLst>
          <pc:docMk/>
          <pc:sldMk cId="2242047055" sldId="298"/>
        </pc:sldMkLst>
      </pc:sldChg>
      <pc:sldChg chg="del">
        <pc:chgData name="Heather Miller" userId="512a90a0-3341-465e-b8d0-9b7f5805cd9f" providerId="ADAL" clId="{DF64BB30-83E5-41DB-8A18-C1D9B3BF1E89}" dt="2023-08-14T17:35:39.555" v="0" actId="47"/>
        <pc:sldMkLst>
          <pc:docMk/>
          <pc:sldMk cId="557467983" sldId="299"/>
        </pc:sldMkLst>
      </pc:sldChg>
      <pc:sldChg chg="del">
        <pc:chgData name="Heather Miller" userId="512a90a0-3341-465e-b8d0-9b7f5805cd9f" providerId="ADAL" clId="{DF64BB30-83E5-41DB-8A18-C1D9B3BF1E89}" dt="2023-08-14T17:35:39.555" v="0" actId="47"/>
        <pc:sldMkLst>
          <pc:docMk/>
          <pc:sldMk cId="290916429" sldId="345"/>
        </pc:sldMkLst>
      </pc:sldChg>
      <pc:sldChg chg="del">
        <pc:chgData name="Heather Miller" userId="512a90a0-3341-465e-b8d0-9b7f5805cd9f" providerId="ADAL" clId="{DF64BB30-83E5-41DB-8A18-C1D9B3BF1E89}" dt="2023-08-14T17:35:39.555" v="0" actId="47"/>
        <pc:sldMkLst>
          <pc:docMk/>
          <pc:sldMk cId="3178983049" sldId="350"/>
        </pc:sldMkLst>
      </pc:sldChg>
      <pc:sldChg chg="del">
        <pc:chgData name="Heather Miller" userId="512a90a0-3341-465e-b8d0-9b7f5805cd9f" providerId="ADAL" clId="{DF64BB30-83E5-41DB-8A18-C1D9B3BF1E89}" dt="2023-08-14T17:35:39.555" v="0" actId="47"/>
        <pc:sldMkLst>
          <pc:docMk/>
          <pc:sldMk cId="450349846" sldId="352"/>
        </pc:sldMkLst>
      </pc:sldChg>
      <pc:sldChg chg="del">
        <pc:chgData name="Heather Miller" userId="512a90a0-3341-465e-b8d0-9b7f5805cd9f" providerId="ADAL" clId="{DF64BB30-83E5-41DB-8A18-C1D9B3BF1E89}" dt="2023-08-14T17:35:39.555" v="0" actId="47"/>
        <pc:sldMkLst>
          <pc:docMk/>
          <pc:sldMk cId="2425595413" sldId="353"/>
        </pc:sldMkLst>
      </pc:sldChg>
      <pc:sldChg chg="del">
        <pc:chgData name="Heather Miller" userId="512a90a0-3341-465e-b8d0-9b7f5805cd9f" providerId="ADAL" clId="{DF64BB30-83E5-41DB-8A18-C1D9B3BF1E89}" dt="2023-08-14T17:35:39.555" v="0" actId="47"/>
        <pc:sldMkLst>
          <pc:docMk/>
          <pc:sldMk cId="3026426191" sldId="354"/>
        </pc:sldMkLst>
      </pc:sldChg>
      <pc:sldChg chg="del">
        <pc:chgData name="Heather Miller" userId="512a90a0-3341-465e-b8d0-9b7f5805cd9f" providerId="ADAL" clId="{DF64BB30-83E5-41DB-8A18-C1D9B3BF1E89}" dt="2023-08-14T17:35:39.555" v="0" actId="47"/>
        <pc:sldMkLst>
          <pc:docMk/>
          <pc:sldMk cId="445118684" sldId="374"/>
        </pc:sldMkLst>
      </pc:sldChg>
      <pc:sldChg chg="del">
        <pc:chgData name="Heather Miller" userId="512a90a0-3341-465e-b8d0-9b7f5805cd9f" providerId="ADAL" clId="{DF64BB30-83E5-41DB-8A18-C1D9B3BF1E89}" dt="2023-08-14T17:35:39.555" v="0" actId="47"/>
        <pc:sldMkLst>
          <pc:docMk/>
          <pc:sldMk cId="4161268016" sldId="377"/>
        </pc:sldMkLst>
      </pc:sldChg>
      <pc:sldChg chg="del">
        <pc:chgData name="Heather Miller" userId="512a90a0-3341-465e-b8d0-9b7f5805cd9f" providerId="ADAL" clId="{DF64BB30-83E5-41DB-8A18-C1D9B3BF1E89}" dt="2023-08-14T17:35:39.555" v="0" actId="47"/>
        <pc:sldMkLst>
          <pc:docMk/>
          <pc:sldMk cId="2122462784" sldId="379"/>
        </pc:sldMkLst>
      </pc:sldChg>
      <pc:sldChg chg="del">
        <pc:chgData name="Heather Miller" userId="512a90a0-3341-465e-b8d0-9b7f5805cd9f" providerId="ADAL" clId="{DF64BB30-83E5-41DB-8A18-C1D9B3BF1E89}" dt="2023-08-14T17:35:39.555" v="0" actId="47"/>
        <pc:sldMkLst>
          <pc:docMk/>
          <pc:sldMk cId="628428161" sldId="380"/>
        </pc:sldMkLst>
      </pc:sldChg>
      <pc:sldChg chg="del">
        <pc:chgData name="Heather Miller" userId="512a90a0-3341-465e-b8d0-9b7f5805cd9f" providerId="ADAL" clId="{DF64BB30-83E5-41DB-8A18-C1D9B3BF1E89}" dt="2023-08-14T17:35:39.555" v="0" actId="47"/>
        <pc:sldMkLst>
          <pc:docMk/>
          <pc:sldMk cId="4274447558" sldId="381"/>
        </pc:sldMkLst>
      </pc:sldChg>
      <pc:sldChg chg="del">
        <pc:chgData name="Heather Miller" userId="512a90a0-3341-465e-b8d0-9b7f5805cd9f" providerId="ADAL" clId="{DF64BB30-83E5-41DB-8A18-C1D9B3BF1E89}" dt="2023-08-14T17:35:39.555" v="0" actId="47"/>
        <pc:sldMkLst>
          <pc:docMk/>
          <pc:sldMk cId="636667461" sldId="382"/>
        </pc:sldMkLst>
      </pc:sldChg>
      <pc:sldChg chg="del">
        <pc:chgData name="Heather Miller" userId="512a90a0-3341-465e-b8d0-9b7f5805cd9f" providerId="ADAL" clId="{DF64BB30-83E5-41DB-8A18-C1D9B3BF1E89}" dt="2023-08-14T17:35:39.555" v="0" actId="47"/>
        <pc:sldMkLst>
          <pc:docMk/>
          <pc:sldMk cId="738308447" sldId="383"/>
        </pc:sldMkLst>
      </pc:sldChg>
      <pc:sldChg chg="del">
        <pc:chgData name="Heather Miller" userId="512a90a0-3341-465e-b8d0-9b7f5805cd9f" providerId="ADAL" clId="{DF64BB30-83E5-41DB-8A18-C1D9B3BF1E89}" dt="2023-08-14T17:35:39.555" v="0" actId="47"/>
        <pc:sldMkLst>
          <pc:docMk/>
          <pc:sldMk cId="973548319" sldId="384"/>
        </pc:sldMkLst>
      </pc:sldChg>
      <pc:sldChg chg="del">
        <pc:chgData name="Heather Miller" userId="512a90a0-3341-465e-b8d0-9b7f5805cd9f" providerId="ADAL" clId="{DF64BB30-83E5-41DB-8A18-C1D9B3BF1E89}" dt="2023-08-14T17:35:39.555" v="0" actId="47"/>
        <pc:sldMkLst>
          <pc:docMk/>
          <pc:sldMk cId="725004513" sldId="388"/>
        </pc:sldMkLst>
      </pc:sldChg>
      <pc:sldChg chg="del">
        <pc:chgData name="Heather Miller" userId="512a90a0-3341-465e-b8d0-9b7f5805cd9f" providerId="ADAL" clId="{DF64BB30-83E5-41DB-8A18-C1D9B3BF1E89}" dt="2023-08-14T17:35:39.555" v="0" actId="47"/>
        <pc:sldMkLst>
          <pc:docMk/>
          <pc:sldMk cId="2328323786" sldId="390"/>
        </pc:sldMkLst>
      </pc:sldChg>
      <pc:sldChg chg="del">
        <pc:chgData name="Heather Miller" userId="512a90a0-3341-465e-b8d0-9b7f5805cd9f" providerId="ADAL" clId="{DF64BB30-83E5-41DB-8A18-C1D9B3BF1E89}" dt="2023-08-14T17:35:39.555" v="0" actId="47"/>
        <pc:sldMkLst>
          <pc:docMk/>
          <pc:sldMk cId="3391116338" sldId="396"/>
        </pc:sldMkLst>
      </pc:sldChg>
      <pc:sldChg chg="del">
        <pc:chgData name="Heather Miller" userId="512a90a0-3341-465e-b8d0-9b7f5805cd9f" providerId="ADAL" clId="{DF64BB30-83E5-41DB-8A18-C1D9B3BF1E89}" dt="2023-08-14T17:35:39.555" v="0" actId="47"/>
        <pc:sldMkLst>
          <pc:docMk/>
          <pc:sldMk cId="4080035375" sldId="397"/>
        </pc:sldMkLst>
      </pc:sldChg>
      <pc:sldChg chg="del">
        <pc:chgData name="Heather Miller" userId="512a90a0-3341-465e-b8d0-9b7f5805cd9f" providerId="ADAL" clId="{DF64BB30-83E5-41DB-8A18-C1D9B3BF1E89}" dt="2023-08-14T17:35:46.262" v="1" actId="47"/>
        <pc:sldMkLst>
          <pc:docMk/>
          <pc:sldMk cId="3200505543" sldId="399"/>
        </pc:sldMkLst>
      </pc:sldChg>
      <pc:sldChg chg="del">
        <pc:chgData name="Heather Miller" userId="512a90a0-3341-465e-b8d0-9b7f5805cd9f" providerId="ADAL" clId="{DF64BB30-83E5-41DB-8A18-C1D9B3BF1E89}" dt="2023-08-14T17:35:46.262" v="1" actId="47"/>
        <pc:sldMkLst>
          <pc:docMk/>
          <pc:sldMk cId="922613406" sldId="400"/>
        </pc:sldMkLst>
      </pc:sldChg>
      <pc:sldChg chg="del">
        <pc:chgData name="Heather Miller" userId="512a90a0-3341-465e-b8d0-9b7f5805cd9f" providerId="ADAL" clId="{DF64BB30-83E5-41DB-8A18-C1D9B3BF1E89}" dt="2023-08-14T17:35:46.262" v="1" actId="47"/>
        <pc:sldMkLst>
          <pc:docMk/>
          <pc:sldMk cId="3601715982" sldId="401"/>
        </pc:sldMkLst>
      </pc:sldChg>
      <pc:sldChg chg="del">
        <pc:chgData name="Heather Miller" userId="512a90a0-3341-465e-b8d0-9b7f5805cd9f" providerId="ADAL" clId="{DF64BB30-83E5-41DB-8A18-C1D9B3BF1E89}" dt="2023-08-14T17:35:39.555" v="0" actId="47"/>
        <pc:sldMkLst>
          <pc:docMk/>
          <pc:sldMk cId="1612465303" sldId="403"/>
        </pc:sldMkLst>
      </pc:sldChg>
      <pc:sldChg chg="del">
        <pc:chgData name="Heather Miller" userId="512a90a0-3341-465e-b8d0-9b7f5805cd9f" providerId="ADAL" clId="{DF64BB30-83E5-41DB-8A18-C1D9B3BF1E89}" dt="2023-08-14T17:35:39.555" v="0" actId="47"/>
        <pc:sldMkLst>
          <pc:docMk/>
          <pc:sldMk cId="23182459" sldId="405"/>
        </pc:sldMkLst>
      </pc:sldChg>
      <pc:sldChg chg="del">
        <pc:chgData name="Heather Miller" userId="512a90a0-3341-465e-b8d0-9b7f5805cd9f" providerId="ADAL" clId="{DF64BB30-83E5-41DB-8A18-C1D9B3BF1E89}" dt="2023-08-14T17:35:39.555" v="0" actId="47"/>
        <pc:sldMkLst>
          <pc:docMk/>
          <pc:sldMk cId="2077842921" sldId="407"/>
        </pc:sldMkLst>
      </pc:sldChg>
      <pc:sldChg chg="del">
        <pc:chgData name="Heather Miller" userId="512a90a0-3341-465e-b8d0-9b7f5805cd9f" providerId="ADAL" clId="{DF64BB30-83E5-41DB-8A18-C1D9B3BF1E89}" dt="2023-08-14T17:35:46.262" v="1" actId="47"/>
        <pc:sldMkLst>
          <pc:docMk/>
          <pc:sldMk cId="2486270151" sldId="410"/>
        </pc:sldMkLst>
      </pc:sldChg>
      <pc:sldChg chg="del">
        <pc:chgData name="Heather Miller" userId="512a90a0-3341-465e-b8d0-9b7f5805cd9f" providerId="ADAL" clId="{DF64BB30-83E5-41DB-8A18-C1D9B3BF1E89}" dt="2023-08-14T17:35:46.262" v="1" actId="47"/>
        <pc:sldMkLst>
          <pc:docMk/>
          <pc:sldMk cId="3836746970" sldId="411"/>
        </pc:sldMkLst>
      </pc:sldChg>
      <pc:sldChg chg="del">
        <pc:chgData name="Heather Miller" userId="512a90a0-3341-465e-b8d0-9b7f5805cd9f" providerId="ADAL" clId="{DF64BB30-83E5-41DB-8A18-C1D9B3BF1E89}" dt="2023-08-14T17:35:46.262" v="1" actId="47"/>
        <pc:sldMkLst>
          <pc:docMk/>
          <pc:sldMk cId="3163437777" sldId="412"/>
        </pc:sldMkLst>
      </pc:sldChg>
      <pc:sldChg chg="del">
        <pc:chgData name="Heather Miller" userId="512a90a0-3341-465e-b8d0-9b7f5805cd9f" providerId="ADAL" clId="{DF64BB30-83E5-41DB-8A18-C1D9B3BF1E89}" dt="2023-08-14T17:35:46.262" v="1" actId="47"/>
        <pc:sldMkLst>
          <pc:docMk/>
          <pc:sldMk cId="1983714279" sldId="413"/>
        </pc:sldMkLst>
      </pc:sldChg>
      <pc:sldChg chg="del">
        <pc:chgData name="Heather Miller" userId="512a90a0-3341-465e-b8d0-9b7f5805cd9f" providerId="ADAL" clId="{DF64BB30-83E5-41DB-8A18-C1D9B3BF1E89}" dt="2023-08-14T17:35:46.262" v="1" actId="47"/>
        <pc:sldMkLst>
          <pc:docMk/>
          <pc:sldMk cId="1397754693" sldId="414"/>
        </pc:sldMkLst>
      </pc:sldChg>
      <pc:sldChg chg="del">
        <pc:chgData name="Heather Miller" userId="512a90a0-3341-465e-b8d0-9b7f5805cd9f" providerId="ADAL" clId="{DF64BB30-83E5-41DB-8A18-C1D9B3BF1E89}" dt="2023-08-14T17:35:46.262" v="1" actId="47"/>
        <pc:sldMkLst>
          <pc:docMk/>
          <pc:sldMk cId="4146143645" sldId="415"/>
        </pc:sldMkLst>
      </pc:sldChg>
      <pc:sldChg chg="del">
        <pc:chgData name="Heather Miller" userId="512a90a0-3341-465e-b8d0-9b7f5805cd9f" providerId="ADAL" clId="{DF64BB30-83E5-41DB-8A18-C1D9B3BF1E89}" dt="2023-08-14T17:35:39.555" v="0" actId="47"/>
        <pc:sldMkLst>
          <pc:docMk/>
          <pc:sldMk cId="4038158767" sldId="416"/>
        </pc:sldMkLst>
      </pc:sldChg>
      <pc:sldChg chg="del">
        <pc:chgData name="Heather Miller" userId="512a90a0-3341-465e-b8d0-9b7f5805cd9f" providerId="ADAL" clId="{DF64BB30-83E5-41DB-8A18-C1D9B3BF1E89}" dt="2023-08-14T17:35:39.555" v="0" actId="47"/>
        <pc:sldMkLst>
          <pc:docMk/>
          <pc:sldMk cId="1075235603" sldId="417"/>
        </pc:sldMkLst>
      </pc:sldChg>
      <pc:sldChg chg="del">
        <pc:chgData name="Heather Miller" userId="512a90a0-3341-465e-b8d0-9b7f5805cd9f" providerId="ADAL" clId="{DF64BB30-83E5-41DB-8A18-C1D9B3BF1E89}" dt="2023-08-14T17:35:46.262" v="1" actId="47"/>
        <pc:sldMkLst>
          <pc:docMk/>
          <pc:sldMk cId="965991864" sldId="418"/>
        </pc:sldMkLst>
      </pc:sldChg>
      <pc:sldChg chg="del">
        <pc:chgData name="Heather Miller" userId="512a90a0-3341-465e-b8d0-9b7f5805cd9f" providerId="ADAL" clId="{DF64BB30-83E5-41DB-8A18-C1D9B3BF1E89}" dt="2023-08-14T17:35:46.262" v="1" actId="47"/>
        <pc:sldMkLst>
          <pc:docMk/>
          <pc:sldMk cId="2856588897" sldId="419"/>
        </pc:sldMkLst>
      </pc:sldChg>
      <pc:sldChg chg="del">
        <pc:chgData name="Heather Miller" userId="512a90a0-3341-465e-b8d0-9b7f5805cd9f" providerId="ADAL" clId="{DF64BB30-83E5-41DB-8A18-C1D9B3BF1E89}" dt="2023-08-14T17:35:39.555" v="0" actId="47"/>
        <pc:sldMkLst>
          <pc:docMk/>
          <pc:sldMk cId="1780387625" sldId="420"/>
        </pc:sldMkLst>
      </pc:sldChg>
      <pc:sldChg chg="del">
        <pc:chgData name="Heather Miller" userId="512a90a0-3341-465e-b8d0-9b7f5805cd9f" providerId="ADAL" clId="{DF64BB30-83E5-41DB-8A18-C1D9B3BF1E89}" dt="2023-08-14T17:35:39.555" v="0" actId="47"/>
        <pc:sldMkLst>
          <pc:docMk/>
          <pc:sldMk cId="1530858792" sldId="421"/>
        </pc:sldMkLst>
      </pc:sldChg>
      <pc:sldChg chg="del">
        <pc:chgData name="Heather Miller" userId="512a90a0-3341-465e-b8d0-9b7f5805cd9f" providerId="ADAL" clId="{DF64BB30-83E5-41DB-8A18-C1D9B3BF1E89}" dt="2023-08-14T17:35:39.555" v="0" actId="47"/>
        <pc:sldMkLst>
          <pc:docMk/>
          <pc:sldMk cId="2615488413" sldId="422"/>
        </pc:sldMkLst>
      </pc:sldChg>
      <pc:sldChg chg="del">
        <pc:chgData name="Heather Miller" userId="512a90a0-3341-465e-b8d0-9b7f5805cd9f" providerId="ADAL" clId="{DF64BB30-83E5-41DB-8A18-C1D9B3BF1E89}" dt="2023-08-14T17:35:39.555" v="0" actId="47"/>
        <pc:sldMkLst>
          <pc:docMk/>
          <pc:sldMk cId="2356915805" sldId="423"/>
        </pc:sldMkLst>
      </pc:sldChg>
      <pc:sldChg chg="del">
        <pc:chgData name="Heather Miller" userId="512a90a0-3341-465e-b8d0-9b7f5805cd9f" providerId="ADAL" clId="{DF64BB30-83E5-41DB-8A18-C1D9B3BF1E89}" dt="2023-08-14T17:35:39.555" v="0" actId="47"/>
        <pc:sldMkLst>
          <pc:docMk/>
          <pc:sldMk cId="913543100" sldId="424"/>
        </pc:sldMkLst>
      </pc:sldChg>
      <pc:sldChg chg="del">
        <pc:chgData name="Heather Miller" userId="512a90a0-3341-465e-b8d0-9b7f5805cd9f" providerId="ADAL" clId="{DF64BB30-83E5-41DB-8A18-C1D9B3BF1E89}" dt="2023-08-14T17:35:39.555" v="0" actId="47"/>
        <pc:sldMkLst>
          <pc:docMk/>
          <pc:sldMk cId="222232293" sldId="425"/>
        </pc:sldMkLst>
      </pc:sldChg>
      <pc:sldChg chg="del">
        <pc:chgData name="Heather Miller" userId="512a90a0-3341-465e-b8d0-9b7f5805cd9f" providerId="ADAL" clId="{DF64BB30-83E5-41DB-8A18-C1D9B3BF1E89}" dt="2023-08-14T17:35:39.555" v="0" actId="47"/>
        <pc:sldMkLst>
          <pc:docMk/>
          <pc:sldMk cId="204108250" sldId="4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question mark made of brain&#10;&#10;Description automatically generated with low confidence">
            <a:extLst>
              <a:ext uri="{FF2B5EF4-FFF2-40B4-BE49-F238E27FC236}">
                <a16:creationId xmlns:a16="http://schemas.microsoft.com/office/drawing/2014/main" id="{373FB5F4-3EF9-9273-C3C0-79FC6B84956E}"/>
              </a:ext>
            </a:extLst>
          </p:cNvPr>
          <p:cNvPicPr>
            <a:picLocks noChangeAspect="1"/>
          </p:cNvPicPr>
          <p:nvPr/>
        </p:nvPicPr>
        <p:blipFill rotWithShape="1">
          <a:blip r:embed="rId2">
            <a:extLst>
              <a:ext uri="{28A0092B-C50C-407E-A947-70E740481C1C}">
                <a14:useLocalDpi xmlns:a14="http://schemas.microsoft.com/office/drawing/2010/main" val="0"/>
              </a:ext>
            </a:extLst>
          </a:blip>
          <a:srcRect b="18815"/>
          <a:stretch/>
        </p:blipFill>
        <p:spPr>
          <a:xfrm>
            <a:off x="5143725" y="-676090"/>
            <a:ext cx="3354933" cy="3201938"/>
          </a:xfrm>
          <a:prstGeom prst="rect">
            <a:avLst/>
          </a:prstGeom>
          <a:effectLst>
            <a:outerShdw blurRad="50800" dist="38100" dir="5400000" algn="t" rotWithShape="0">
              <a:prstClr val="black"/>
            </a:outerShdw>
          </a:effectLst>
        </p:spPr>
      </p:pic>
      <p:pic>
        <p:nvPicPr>
          <p:cNvPr id="8196" name="Picture 4">
            <a:extLst>
              <a:ext uri="{FF2B5EF4-FFF2-40B4-BE49-F238E27FC236}">
                <a16:creationId xmlns:a16="http://schemas.microsoft.com/office/drawing/2014/main" id="{A70CA14B-6A4D-C005-2400-537789FF78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34" t="54988" r="13273" b="27916"/>
          <a:stretch/>
        </p:blipFill>
        <p:spPr bwMode="auto">
          <a:xfrm>
            <a:off x="105404" y="93311"/>
            <a:ext cx="2843941" cy="258731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36266C-B9EC-EA4D-4CE7-D2FFFBFF388D}"/>
              </a:ext>
            </a:extLst>
          </p:cNvPr>
          <p:cNvSpPr/>
          <p:nvPr/>
        </p:nvSpPr>
        <p:spPr>
          <a:xfrm>
            <a:off x="118997" y="2498326"/>
            <a:ext cx="7565721" cy="60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954244-DE10-1979-7159-F149B5476EA2}"/>
              </a:ext>
            </a:extLst>
          </p:cNvPr>
          <p:cNvSpPr txBox="1"/>
          <p:nvPr/>
        </p:nvSpPr>
        <p:spPr>
          <a:xfrm>
            <a:off x="1425401" y="565375"/>
            <a:ext cx="5643853" cy="2178289"/>
          </a:xfrm>
          <a:prstGeom prst="rect">
            <a:avLst/>
          </a:prstGeom>
          <a:noFill/>
        </p:spPr>
        <p:txBody>
          <a:bodyPr wrap="square" rtlCol="0">
            <a:spAutoFit/>
          </a:bodyPr>
          <a:lstStyle/>
          <a:p>
            <a:pPr>
              <a:lnSpc>
                <a:spcPts val="7500"/>
              </a:lnSpc>
              <a:spcBef>
                <a:spcPts val="3000"/>
              </a:spcBef>
            </a:pPr>
            <a:r>
              <a:rPr lang="en-US" sz="11500" b="1" dirty="0">
                <a:latin typeface="Arial" panose="020B0604020202020204" pitchFamily="34" charset="0"/>
                <a:cs typeface="Arial" panose="020B0604020202020204" pitchFamily="34" charset="0"/>
              </a:rPr>
              <a:t>A</a:t>
            </a:r>
            <a:r>
              <a:rPr lang="en-US" sz="8800" b="1" dirty="0">
                <a:latin typeface="Arial" panose="020B0604020202020204" pitchFamily="34" charset="0"/>
                <a:cs typeface="Arial" panose="020B0604020202020204" pitchFamily="34" charset="0"/>
              </a:rPr>
              <a:t>re </a:t>
            </a:r>
            <a:r>
              <a:rPr lang="en-US" sz="9600" b="1" i="1" dirty="0">
                <a:latin typeface="Arial" panose="020B0604020202020204" pitchFamily="34" charset="0"/>
                <a:cs typeface="Arial" panose="020B0604020202020204" pitchFamily="34" charset="0"/>
              </a:rPr>
              <a:t>you</a:t>
            </a:r>
            <a:r>
              <a:rPr lang="en-US" sz="8800" b="1" dirty="0">
                <a:latin typeface="Arial" panose="020B0604020202020204" pitchFamily="34" charset="0"/>
                <a:cs typeface="Arial" panose="020B0604020202020204" pitchFamily="34" charset="0"/>
              </a:rPr>
              <a:t> </a:t>
            </a:r>
            <a:r>
              <a:rPr lang="en-US" sz="13800" b="1" dirty="0">
                <a:latin typeface="Arial" panose="020B0604020202020204" pitchFamily="34" charset="0"/>
                <a:cs typeface="Arial" panose="020B0604020202020204" pitchFamily="34" charset="0"/>
              </a:rPr>
              <a:t>S</a:t>
            </a:r>
            <a:r>
              <a:rPr lang="en-US" sz="8800" b="1" dirty="0">
                <a:latin typeface="Arial" panose="020B0604020202020204" pitchFamily="34" charset="0"/>
                <a:cs typeface="Arial" panose="020B0604020202020204" pitchFamily="34" charset="0"/>
              </a:rPr>
              <a:t>marter</a:t>
            </a:r>
            <a:endParaRPr lang="en-US" sz="8000" b="1" dirty="0">
              <a:solidFill>
                <a:srgbClr val="FF00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07BFAF3-CCF8-F940-9A51-635E42F442FE}"/>
              </a:ext>
            </a:extLst>
          </p:cNvPr>
          <p:cNvSpPr/>
          <p:nvPr/>
        </p:nvSpPr>
        <p:spPr>
          <a:xfrm>
            <a:off x="112201" y="93311"/>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BD925D-4D5C-6755-E7F7-583C7D2BE4DD}"/>
              </a:ext>
            </a:extLst>
          </p:cNvPr>
          <p:cNvSpPr txBox="1"/>
          <p:nvPr/>
        </p:nvSpPr>
        <p:spPr>
          <a:xfrm>
            <a:off x="655734" y="3189560"/>
            <a:ext cx="947695" cy="646331"/>
          </a:xfrm>
          <a:prstGeom prst="rect">
            <a:avLst/>
          </a:prstGeom>
          <a:noFill/>
        </p:spPr>
        <p:txBody>
          <a:bodyPr wrap="none" rtlCol="0">
            <a:spAutoFit/>
          </a:bodyPr>
          <a:lstStyle/>
          <a:p>
            <a:r>
              <a:rPr lang="en-US" dirty="0"/>
              <a:t>60 to</a:t>
            </a:r>
          </a:p>
          <a:p>
            <a:r>
              <a:rPr lang="en-US" dirty="0"/>
              <a:t>100 min</a:t>
            </a:r>
          </a:p>
        </p:txBody>
      </p:sp>
      <p:sp>
        <p:nvSpPr>
          <p:cNvPr id="15" name="TextBox 14">
            <a:extLst>
              <a:ext uri="{FF2B5EF4-FFF2-40B4-BE49-F238E27FC236}">
                <a16:creationId xmlns:a16="http://schemas.microsoft.com/office/drawing/2014/main" id="{082A05AD-7D87-FB7B-1EBF-7A40FC662D54}"/>
              </a:ext>
            </a:extLst>
          </p:cNvPr>
          <p:cNvSpPr txBox="1"/>
          <p:nvPr/>
        </p:nvSpPr>
        <p:spPr>
          <a:xfrm>
            <a:off x="2236442" y="3295724"/>
            <a:ext cx="2126736" cy="369332"/>
          </a:xfrm>
          <a:prstGeom prst="rect">
            <a:avLst/>
          </a:prstGeom>
          <a:noFill/>
        </p:spPr>
        <p:txBody>
          <a:bodyPr wrap="none" rtlCol="0">
            <a:spAutoFit/>
          </a:bodyPr>
          <a:lstStyle/>
          <a:p>
            <a:r>
              <a:rPr lang="en-US" dirty="0"/>
              <a:t>Players 10-Unlimited</a:t>
            </a:r>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47742B-22F2-7173-54F2-E5BD0D33B3B1}"/>
              </a:ext>
            </a:extLst>
          </p:cNvPr>
          <p:cNvSpPr/>
          <p:nvPr/>
        </p:nvSpPr>
        <p:spPr>
          <a:xfrm>
            <a:off x="307804" y="7100508"/>
            <a:ext cx="7179721" cy="12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E10E78-6E09-4865-F83B-F9576AE68011}"/>
              </a:ext>
            </a:extLst>
          </p:cNvPr>
          <p:cNvSpPr txBox="1"/>
          <p:nvPr/>
        </p:nvSpPr>
        <p:spPr>
          <a:xfrm>
            <a:off x="6670305" y="3212845"/>
            <a:ext cx="978794" cy="646331"/>
          </a:xfrm>
          <a:prstGeom prst="rect">
            <a:avLst/>
          </a:prstGeom>
          <a:noFill/>
        </p:spPr>
        <p:txBody>
          <a:bodyPr wrap="none" rtlCol="0">
            <a:spAutoFit/>
          </a:bodyPr>
          <a:lstStyle/>
          <a:p>
            <a:r>
              <a:rPr lang="en-US" dirty="0"/>
              <a:t>Indoor</a:t>
            </a:r>
          </a:p>
          <a:p>
            <a:r>
              <a:rPr lang="en-US" dirty="0"/>
              <a:t>Outdoor</a:t>
            </a:r>
          </a:p>
        </p:txBody>
      </p:sp>
      <p:sp>
        <p:nvSpPr>
          <p:cNvPr id="5" name="TextBox 4">
            <a:extLst>
              <a:ext uri="{FF2B5EF4-FFF2-40B4-BE49-F238E27FC236}">
                <a16:creationId xmlns:a16="http://schemas.microsoft.com/office/drawing/2014/main" id="{881992F8-169D-6980-B12B-B1B71C64CDF0}"/>
              </a:ext>
            </a:extLst>
          </p:cNvPr>
          <p:cNvSpPr txBox="1"/>
          <p:nvPr/>
        </p:nvSpPr>
        <p:spPr>
          <a:xfrm>
            <a:off x="4729036" y="3102853"/>
            <a:ext cx="809837" cy="923330"/>
          </a:xfrm>
          <a:prstGeom prst="rect">
            <a:avLst/>
          </a:prstGeom>
          <a:noFill/>
        </p:spPr>
        <p:txBody>
          <a:bodyPr wrap="none" rtlCol="0">
            <a:spAutoFit/>
          </a:bodyPr>
          <a:lstStyle/>
          <a:p>
            <a:r>
              <a:rPr lang="en-US" dirty="0"/>
              <a:t>Live</a:t>
            </a:r>
          </a:p>
          <a:p>
            <a:r>
              <a:rPr lang="en-US" dirty="0"/>
              <a:t>Hybrid</a:t>
            </a:r>
          </a:p>
          <a:p>
            <a:r>
              <a:rPr lang="en-US" dirty="0"/>
              <a:t>Virtual</a:t>
            </a:r>
          </a:p>
        </p:txBody>
      </p:sp>
      <p:sp>
        <p:nvSpPr>
          <p:cNvPr id="42" name="TextBox 41">
            <a:extLst>
              <a:ext uri="{FF2B5EF4-FFF2-40B4-BE49-F238E27FC236}">
                <a16:creationId xmlns:a16="http://schemas.microsoft.com/office/drawing/2014/main" id="{94462892-B96B-3C15-B6B1-CAF6873A8496}"/>
              </a:ext>
            </a:extLst>
          </p:cNvPr>
          <p:cNvSpPr txBox="1"/>
          <p:nvPr/>
        </p:nvSpPr>
        <p:spPr>
          <a:xfrm>
            <a:off x="143039" y="2549765"/>
            <a:ext cx="7629361" cy="461665"/>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"Smart Fun, Big Hearts, Unforgettable Moments!" </a:t>
            </a:r>
          </a:p>
        </p:txBody>
      </p:sp>
      <p:sp>
        <p:nvSpPr>
          <p:cNvPr id="24" name="TextBox 23">
            <a:extLst>
              <a:ext uri="{FF2B5EF4-FFF2-40B4-BE49-F238E27FC236}">
                <a16:creationId xmlns:a16="http://schemas.microsoft.com/office/drawing/2014/main" id="{F414658D-0818-2DB2-A960-CFC63DD5F51C}"/>
              </a:ext>
            </a:extLst>
          </p:cNvPr>
          <p:cNvSpPr txBox="1"/>
          <p:nvPr/>
        </p:nvSpPr>
        <p:spPr>
          <a:xfrm>
            <a:off x="181669" y="3874653"/>
            <a:ext cx="5688576" cy="3554819"/>
          </a:xfrm>
          <a:prstGeom prst="rect">
            <a:avLst/>
          </a:prstGeom>
          <a:noFill/>
        </p:spPr>
        <p:txBody>
          <a:bodyPr wrap="square">
            <a:spAutoFit/>
          </a:bodyPr>
          <a:lstStyle/>
          <a:p>
            <a:pPr algn="just"/>
            <a:r>
              <a:rPr lang="en-US" sz="1500" dirty="0"/>
              <a:t>Get ready for an exciting twist on Jeff Foxworthy's beloved TV show with "Are You Smarter Than"! This action-packed game brings teams together for a thrilling competition filled with grade-school level trivia and exciting challenges. Covering a wide range of subjects from math and science to music and art, it guarantees a fun-filled experience. But it's not just about having a blast; it's also about making a difference. </a:t>
            </a:r>
          </a:p>
          <a:p>
            <a:pPr algn="just"/>
            <a:endParaRPr lang="en-US" sz="1500" dirty="0"/>
          </a:p>
          <a:p>
            <a:pPr algn="just"/>
            <a:r>
              <a:rPr lang="en-US" sz="1500" dirty="0"/>
              <a:t>Participants will play for fantastic prizes and contribute to a cash donation for a school in need. The game's flow keeps energy levels high and ensures maximum participation. Best of all, it can be fully customized to align with your conference's objectives, location, time frame, and team goals. By choosing "Are you Smarter Than", you're investing in a fun event that fosters team spirit and supports a worthy cause. Join us for an electrifying event that will create joyful memories and leave a lasting impact.</a:t>
            </a:r>
          </a:p>
        </p:txBody>
      </p:sp>
      <p:pic>
        <p:nvPicPr>
          <p:cNvPr id="1026" name="Picture 2" descr="Stopwatch - Free Tools and utensils icons">
            <a:extLst>
              <a:ext uri="{FF2B5EF4-FFF2-40B4-BE49-F238E27FC236}">
                <a16:creationId xmlns:a16="http://schemas.microsoft.com/office/drawing/2014/main" id="{5C5D4E77-EF99-2714-449A-BBF463A50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264" y="3291831"/>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2618081-FAF3-6A97-0F8F-DFAB00801C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6229" y="3289735"/>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atform Icons - Free SVG &amp; PNG Platform Images - Noun Project">
            <a:extLst>
              <a:ext uri="{FF2B5EF4-FFF2-40B4-BE49-F238E27FC236}">
                <a16:creationId xmlns:a16="http://schemas.microsoft.com/office/drawing/2014/main" id="{0C5E816D-6B31-DEEF-1900-E897FB5C9A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290" y="3295633"/>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door Or Outdoor Icons - Free SVG &amp; PNG Indoor Or Outdoor Images - Noun  Project">
            <a:extLst>
              <a:ext uri="{FF2B5EF4-FFF2-40B4-BE49-F238E27FC236}">
                <a16:creationId xmlns:a16="http://schemas.microsoft.com/office/drawing/2014/main" id="{AF568309-38C1-18BF-19F1-10EEEB81F4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0836" y="3169803"/>
            <a:ext cx="704850" cy="70485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3BC36DA-22F2-0DE0-B008-572BFE748FA8}"/>
              </a:ext>
            </a:extLst>
          </p:cNvPr>
          <p:cNvGrpSpPr/>
          <p:nvPr/>
        </p:nvGrpSpPr>
        <p:grpSpPr>
          <a:xfrm>
            <a:off x="5939713" y="4066061"/>
            <a:ext cx="1505418" cy="3833042"/>
            <a:chOff x="5898928" y="3869964"/>
            <a:chExt cx="1505418" cy="3833042"/>
          </a:xfrm>
        </p:grpSpPr>
        <p:grpSp>
          <p:nvGrpSpPr>
            <p:cNvPr id="27" name="Group 26">
              <a:extLst>
                <a:ext uri="{FF2B5EF4-FFF2-40B4-BE49-F238E27FC236}">
                  <a16:creationId xmlns:a16="http://schemas.microsoft.com/office/drawing/2014/main" id="{E74EC9CB-8469-2771-5D1E-B3374BA15980}"/>
                </a:ext>
              </a:extLst>
            </p:cNvPr>
            <p:cNvGrpSpPr/>
            <p:nvPr/>
          </p:nvGrpSpPr>
          <p:grpSpPr>
            <a:xfrm>
              <a:off x="5898928" y="3869964"/>
              <a:ext cx="1376274" cy="3833042"/>
              <a:chOff x="295946" y="941350"/>
              <a:chExt cx="1376274" cy="3833042"/>
            </a:xfrm>
          </p:grpSpPr>
          <p:sp>
            <p:nvSpPr>
              <p:cNvPr id="31" name="Rectangle: Rounded Corners 30">
                <a:extLst>
                  <a:ext uri="{FF2B5EF4-FFF2-40B4-BE49-F238E27FC236}">
                    <a16:creationId xmlns:a16="http://schemas.microsoft.com/office/drawing/2014/main" id="{FCCBDB4D-5152-4A76-D03B-55E437AD62E4}"/>
                  </a:ext>
                </a:extLst>
              </p:cNvPr>
              <p:cNvSpPr/>
              <p:nvPr/>
            </p:nvSpPr>
            <p:spPr>
              <a:xfrm>
                <a:off x="656353" y="941350"/>
                <a:ext cx="253893" cy="405214"/>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1A7F5685-F18D-6BEE-84B6-1A0086403B80}"/>
                  </a:ext>
                </a:extLst>
              </p:cNvPr>
              <p:cNvSpPr/>
              <p:nvPr/>
            </p:nvSpPr>
            <p:spPr>
              <a:xfrm>
                <a:off x="656353" y="1399056"/>
                <a:ext cx="265631" cy="2916575"/>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67556BEA-E48A-2A81-EA2C-7275400A7486}"/>
                  </a:ext>
                </a:extLst>
              </p:cNvPr>
              <p:cNvSpPr/>
              <p:nvPr/>
            </p:nvSpPr>
            <p:spPr>
              <a:xfrm>
                <a:off x="656353" y="4364269"/>
                <a:ext cx="281645" cy="410123"/>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E2C21E8-2F11-F558-F63A-836FD2FB9695}"/>
                  </a:ext>
                </a:extLst>
              </p:cNvPr>
              <p:cNvSpPr txBox="1"/>
              <p:nvPr/>
            </p:nvSpPr>
            <p:spPr>
              <a:xfrm>
                <a:off x="993020" y="1006950"/>
                <a:ext cx="485326" cy="276999"/>
              </a:xfrm>
              <a:prstGeom prst="rect">
                <a:avLst/>
              </a:prstGeom>
              <a:noFill/>
            </p:spPr>
            <p:txBody>
              <a:bodyPr wrap="none" rtlCol="0">
                <a:spAutoFit/>
              </a:bodyPr>
              <a:lstStyle/>
              <a:p>
                <a:r>
                  <a:rPr lang="en-US" sz="1200"/>
                  <a:t>Intro</a:t>
                </a:r>
              </a:p>
            </p:txBody>
          </p:sp>
          <p:sp>
            <p:nvSpPr>
              <p:cNvPr id="40" name="TextBox 39">
                <a:extLst>
                  <a:ext uri="{FF2B5EF4-FFF2-40B4-BE49-F238E27FC236}">
                    <a16:creationId xmlns:a16="http://schemas.microsoft.com/office/drawing/2014/main" id="{C9753A82-A916-C268-78C1-6F8EB3967D1D}"/>
                  </a:ext>
                </a:extLst>
              </p:cNvPr>
              <p:cNvSpPr txBox="1"/>
              <p:nvPr/>
            </p:nvSpPr>
            <p:spPr>
              <a:xfrm>
                <a:off x="964451" y="1275141"/>
                <a:ext cx="184731" cy="276999"/>
              </a:xfrm>
              <a:prstGeom prst="rect">
                <a:avLst/>
              </a:prstGeom>
              <a:noFill/>
            </p:spPr>
            <p:txBody>
              <a:bodyPr wrap="none" rtlCol="0">
                <a:spAutoFit/>
              </a:bodyPr>
              <a:lstStyle/>
              <a:p>
                <a:endParaRPr lang="en-US" sz="1200"/>
              </a:p>
            </p:txBody>
          </p:sp>
          <p:sp>
            <p:nvSpPr>
              <p:cNvPr id="41" name="TextBox 40">
                <a:extLst>
                  <a:ext uri="{FF2B5EF4-FFF2-40B4-BE49-F238E27FC236}">
                    <a16:creationId xmlns:a16="http://schemas.microsoft.com/office/drawing/2014/main" id="{A7BBEB84-8E7E-E13E-707C-23A12E5C8AA2}"/>
                  </a:ext>
                </a:extLst>
              </p:cNvPr>
              <p:cNvSpPr txBox="1"/>
              <p:nvPr/>
            </p:nvSpPr>
            <p:spPr>
              <a:xfrm>
                <a:off x="1023324" y="4491603"/>
                <a:ext cx="648896" cy="276999"/>
              </a:xfrm>
              <a:prstGeom prst="rect">
                <a:avLst/>
              </a:prstGeom>
              <a:noFill/>
            </p:spPr>
            <p:txBody>
              <a:bodyPr wrap="none" rtlCol="0">
                <a:spAutoFit/>
              </a:bodyPr>
              <a:lstStyle/>
              <a:p>
                <a:r>
                  <a:rPr lang="en-US" sz="1200"/>
                  <a:t>Awards</a:t>
                </a:r>
              </a:p>
            </p:txBody>
          </p:sp>
          <p:sp>
            <p:nvSpPr>
              <p:cNvPr id="43" name="TextBox 42">
                <a:extLst>
                  <a:ext uri="{FF2B5EF4-FFF2-40B4-BE49-F238E27FC236}">
                    <a16:creationId xmlns:a16="http://schemas.microsoft.com/office/drawing/2014/main" id="{F5F0C84C-B3F1-E1F0-D18A-3E15F35BF72E}"/>
                  </a:ext>
                </a:extLst>
              </p:cNvPr>
              <p:cNvSpPr txBox="1"/>
              <p:nvPr/>
            </p:nvSpPr>
            <p:spPr>
              <a:xfrm rot="16200000">
                <a:off x="310095" y="2686015"/>
                <a:ext cx="889411" cy="276999"/>
              </a:xfrm>
              <a:prstGeom prst="rect">
                <a:avLst/>
              </a:prstGeom>
              <a:noFill/>
            </p:spPr>
            <p:txBody>
              <a:bodyPr wrap="none" rtlCol="0">
                <a:spAutoFit/>
              </a:bodyPr>
              <a:lstStyle/>
              <a:p>
                <a:r>
                  <a:rPr lang="en-US" sz="1200"/>
                  <a:t>Gameshow</a:t>
                </a:r>
              </a:p>
            </p:txBody>
          </p:sp>
          <p:cxnSp>
            <p:nvCxnSpPr>
              <p:cNvPr id="45" name="Straight Connector 44">
                <a:extLst>
                  <a:ext uri="{FF2B5EF4-FFF2-40B4-BE49-F238E27FC236}">
                    <a16:creationId xmlns:a16="http://schemas.microsoft.com/office/drawing/2014/main" id="{019B650D-2F91-B3BC-F04C-21153CFC863C}"/>
                  </a:ext>
                </a:extLst>
              </p:cNvPr>
              <p:cNvCxnSpPr/>
              <p:nvPr/>
            </p:nvCxnSpPr>
            <p:spPr>
              <a:xfrm>
                <a:off x="556482" y="976483"/>
                <a:ext cx="0" cy="37921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7C6D4E0-4AFE-C65E-C180-9002FA47ACB9}"/>
                  </a:ext>
                </a:extLst>
              </p:cNvPr>
              <p:cNvSpPr txBox="1"/>
              <p:nvPr/>
            </p:nvSpPr>
            <p:spPr>
              <a:xfrm rot="16200000">
                <a:off x="-11317" y="2767782"/>
                <a:ext cx="891526" cy="276999"/>
              </a:xfrm>
              <a:prstGeom prst="rect">
                <a:avLst/>
              </a:prstGeom>
              <a:noFill/>
            </p:spPr>
            <p:txBody>
              <a:bodyPr wrap="none" rtlCol="0">
                <a:spAutoFit/>
              </a:bodyPr>
              <a:lstStyle/>
              <a:p>
                <a:r>
                  <a:rPr lang="en-US" sz="1200"/>
                  <a:t>90 Minutes</a:t>
                </a:r>
              </a:p>
            </p:txBody>
          </p:sp>
        </p:grpSp>
        <p:sp>
          <p:nvSpPr>
            <p:cNvPr id="52" name="Rectangle: Rounded Corners 51">
              <a:extLst>
                <a:ext uri="{FF2B5EF4-FFF2-40B4-BE49-F238E27FC236}">
                  <a16:creationId xmlns:a16="http://schemas.microsoft.com/office/drawing/2014/main" id="{EFF02444-0AAC-2871-5C96-89E5EE266318}"/>
                </a:ext>
              </a:extLst>
            </p:cNvPr>
            <p:cNvSpPr/>
            <p:nvPr/>
          </p:nvSpPr>
          <p:spPr>
            <a:xfrm rot="5400000">
              <a:off x="6606971" y="4212401"/>
              <a:ext cx="631938" cy="962813"/>
            </a:xfrm>
            <a:prstGeom prst="roundRect">
              <a:avLst/>
            </a:prstGeom>
            <a:solidFill>
              <a:schemeClr val="accent1">
                <a:lumMod val="40000"/>
                <a:lumOff val="60000"/>
              </a:schemeClr>
            </a:solidFill>
            <a:ln>
              <a:solidFill>
                <a:schemeClr val="accent4">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3118F116-A950-448E-DA4F-6D4F5130A4F0}"/>
                </a:ext>
              </a:extLst>
            </p:cNvPr>
            <p:cNvSpPr/>
            <p:nvPr/>
          </p:nvSpPr>
          <p:spPr>
            <a:xfrm rot="5400000">
              <a:off x="6620085" y="6396169"/>
              <a:ext cx="631936" cy="936586"/>
            </a:xfrm>
            <a:prstGeom prst="roundRect">
              <a:avLst/>
            </a:prstGeom>
            <a:solidFill>
              <a:schemeClr val="accent1">
                <a:lumMod val="40000"/>
                <a:lumOff val="60000"/>
              </a:schemeClr>
            </a:solidFill>
            <a:ln>
              <a:solidFill>
                <a:schemeClr val="accent4">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483ABA17-AE33-2612-E798-51F989E1ED7A}"/>
                </a:ext>
              </a:extLst>
            </p:cNvPr>
            <p:cNvSpPr/>
            <p:nvPr/>
          </p:nvSpPr>
          <p:spPr>
            <a:xfrm rot="5400000">
              <a:off x="6616007" y="4936414"/>
              <a:ext cx="631938" cy="944741"/>
            </a:xfrm>
            <a:prstGeom prst="roundRect">
              <a:avLst/>
            </a:prstGeom>
            <a:solidFill>
              <a:schemeClr val="accent1">
                <a:lumMod val="40000"/>
                <a:lumOff val="60000"/>
              </a:schemeClr>
            </a:solidFill>
            <a:ln>
              <a:solidFill>
                <a:schemeClr val="accent4">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81F59345-1D70-ECCD-EBD4-37954FFAA320}"/>
                </a:ext>
              </a:extLst>
            </p:cNvPr>
            <p:cNvSpPr/>
            <p:nvPr/>
          </p:nvSpPr>
          <p:spPr>
            <a:xfrm rot="5400000">
              <a:off x="6616008" y="5659928"/>
              <a:ext cx="631936" cy="944741"/>
            </a:xfrm>
            <a:prstGeom prst="roundRect">
              <a:avLst/>
            </a:prstGeom>
            <a:solidFill>
              <a:schemeClr val="accent1">
                <a:lumMod val="40000"/>
                <a:lumOff val="60000"/>
              </a:schemeClr>
            </a:solidFill>
            <a:ln>
              <a:solidFill>
                <a:schemeClr val="accent4">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86D0FA3D-2059-7233-87B0-7503C63CA1CA}"/>
                </a:ext>
              </a:extLst>
            </p:cNvPr>
            <p:cNvSpPr txBox="1"/>
            <p:nvPr/>
          </p:nvSpPr>
          <p:spPr>
            <a:xfrm>
              <a:off x="6639864" y="4567942"/>
              <a:ext cx="670376" cy="276999"/>
            </a:xfrm>
            <a:prstGeom prst="rect">
              <a:avLst/>
            </a:prstGeom>
            <a:noFill/>
          </p:spPr>
          <p:txBody>
            <a:bodyPr wrap="square" rtlCol="0">
              <a:spAutoFit/>
            </a:bodyPr>
            <a:lstStyle/>
            <a:p>
              <a:r>
                <a:rPr lang="en-US" sz="1200" b="1"/>
                <a:t>Game 1</a:t>
              </a:r>
            </a:p>
          </p:txBody>
        </p:sp>
        <p:sp>
          <p:nvSpPr>
            <p:cNvPr id="60" name="TextBox 59">
              <a:extLst>
                <a:ext uri="{FF2B5EF4-FFF2-40B4-BE49-F238E27FC236}">
                  <a16:creationId xmlns:a16="http://schemas.microsoft.com/office/drawing/2014/main" id="{4458FA21-457A-2727-4194-6586CD89DFF1}"/>
                </a:ext>
              </a:extLst>
            </p:cNvPr>
            <p:cNvSpPr txBox="1"/>
            <p:nvPr/>
          </p:nvSpPr>
          <p:spPr>
            <a:xfrm>
              <a:off x="6605911" y="5252698"/>
              <a:ext cx="670376" cy="276999"/>
            </a:xfrm>
            <a:prstGeom prst="rect">
              <a:avLst/>
            </a:prstGeom>
            <a:noFill/>
          </p:spPr>
          <p:txBody>
            <a:bodyPr wrap="square" rtlCol="0">
              <a:spAutoFit/>
            </a:bodyPr>
            <a:lstStyle/>
            <a:p>
              <a:r>
                <a:rPr lang="en-US" sz="1200" b="1"/>
                <a:t>Game 2</a:t>
              </a:r>
            </a:p>
          </p:txBody>
        </p:sp>
        <p:sp>
          <p:nvSpPr>
            <p:cNvPr id="61" name="TextBox 60">
              <a:extLst>
                <a:ext uri="{FF2B5EF4-FFF2-40B4-BE49-F238E27FC236}">
                  <a16:creationId xmlns:a16="http://schemas.microsoft.com/office/drawing/2014/main" id="{3EDB48B1-8947-7412-692B-943768920324}"/>
                </a:ext>
              </a:extLst>
            </p:cNvPr>
            <p:cNvSpPr txBox="1"/>
            <p:nvPr/>
          </p:nvSpPr>
          <p:spPr>
            <a:xfrm>
              <a:off x="6629122" y="5991659"/>
              <a:ext cx="670376" cy="276999"/>
            </a:xfrm>
            <a:prstGeom prst="rect">
              <a:avLst/>
            </a:prstGeom>
            <a:noFill/>
          </p:spPr>
          <p:txBody>
            <a:bodyPr wrap="square" rtlCol="0">
              <a:spAutoFit/>
            </a:bodyPr>
            <a:lstStyle/>
            <a:p>
              <a:r>
                <a:rPr lang="en-US" sz="1200" b="1" dirty="0"/>
                <a:t>Game 3</a:t>
              </a:r>
            </a:p>
          </p:txBody>
        </p:sp>
        <p:sp>
          <p:nvSpPr>
            <p:cNvPr id="62" name="TextBox 61">
              <a:extLst>
                <a:ext uri="{FF2B5EF4-FFF2-40B4-BE49-F238E27FC236}">
                  <a16:creationId xmlns:a16="http://schemas.microsoft.com/office/drawing/2014/main" id="{48C10613-79C4-5D02-0E28-DECFDC8D9803}"/>
                </a:ext>
              </a:extLst>
            </p:cNvPr>
            <p:cNvSpPr txBox="1"/>
            <p:nvPr/>
          </p:nvSpPr>
          <p:spPr>
            <a:xfrm>
              <a:off x="6641566" y="6713759"/>
              <a:ext cx="670376" cy="276999"/>
            </a:xfrm>
            <a:prstGeom prst="rect">
              <a:avLst/>
            </a:prstGeom>
            <a:noFill/>
          </p:spPr>
          <p:txBody>
            <a:bodyPr wrap="square" rtlCol="0">
              <a:spAutoFit/>
            </a:bodyPr>
            <a:lstStyle/>
            <a:p>
              <a:r>
                <a:rPr lang="en-US" sz="1200" b="1"/>
                <a:t>Game 4</a:t>
              </a:r>
            </a:p>
          </p:txBody>
        </p:sp>
      </p:grpSp>
      <p:pic>
        <p:nvPicPr>
          <p:cNvPr id="3" name="Picture 2">
            <a:extLst>
              <a:ext uri="{FF2B5EF4-FFF2-40B4-BE49-F238E27FC236}">
                <a16:creationId xmlns:a16="http://schemas.microsoft.com/office/drawing/2014/main" id="{79A10E19-5076-FC75-2D6F-AE2B067BA4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812" b="49589"/>
          <a:stretch/>
        </p:blipFill>
        <p:spPr bwMode="auto">
          <a:xfrm>
            <a:off x="285276" y="7453389"/>
            <a:ext cx="1740991" cy="17429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5AAF20E-9B11-5BA7-1D2B-58D081130E4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000" b="50668"/>
          <a:stretch/>
        </p:blipFill>
        <p:spPr bwMode="auto">
          <a:xfrm>
            <a:off x="4177236" y="7457353"/>
            <a:ext cx="1762518" cy="17389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A01FE303-C991-7290-D203-6B4D4D4D48E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9892" b="50360"/>
          <a:stretch/>
        </p:blipFill>
        <p:spPr bwMode="auto">
          <a:xfrm>
            <a:off x="2220493" y="7450269"/>
            <a:ext cx="1762517" cy="17460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DD93C224-4779-78CB-0BCD-CCC1889606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90" t="52138" r="11449" b="10457"/>
          <a:stretch/>
        </p:blipFill>
        <p:spPr bwMode="auto">
          <a:xfrm>
            <a:off x="6112631" y="8036211"/>
            <a:ext cx="1304516" cy="180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8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15167</TotalTime>
  <Words>208</Words>
  <Application>Microsoft Office PowerPoint</Application>
  <PresentationFormat>Custom</PresentationFormat>
  <Paragraphs>21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4</cp:revision>
  <cp:lastPrinted>2023-06-01T16:40:03Z</cp:lastPrinted>
  <dcterms:created xsi:type="dcterms:W3CDTF">2023-05-12T12:16:30Z</dcterms:created>
  <dcterms:modified xsi:type="dcterms:W3CDTF">2023-08-14T17:35:48Z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