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89"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8E7EE-2E6C-4CA1-973F-33DD9A547156}" v="6" dt="2023-08-14T17:59:01.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54"/>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AE08E7EE-2E6C-4CA1-973F-33DD9A547156}"/>
    <pc:docChg chg="addSld delSld modSld modSection">
      <pc:chgData name="Heather Miller" userId="512a90a0-3341-465e-b8d0-9b7f5805cd9f" providerId="ADAL" clId="{AE08E7EE-2E6C-4CA1-973F-33DD9A547156}" dt="2023-08-14T17:59:26.124" v="13" actId="166"/>
      <pc:docMkLst>
        <pc:docMk/>
      </pc:docMkLst>
      <pc:sldChg chg="del">
        <pc:chgData name="Heather Miller" userId="512a90a0-3341-465e-b8d0-9b7f5805cd9f" providerId="ADAL" clId="{AE08E7EE-2E6C-4CA1-973F-33DD9A547156}" dt="2023-08-14T17:58:31.829" v="1" actId="47"/>
        <pc:sldMkLst>
          <pc:docMk/>
          <pc:sldMk cId="3903127320" sldId="269"/>
        </pc:sldMkLst>
      </pc:sldChg>
      <pc:sldChg chg="addSp delSp modSp add mod">
        <pc:chgData name="Heather Miller" userId="512a90a0-3341-465e-b8d0-9b7f5805cd9f" providerId="ADAL" clId="{AE08E7EE-2E6C-4CA1-973F-33DD9A547156}" dt="2023-08-14T17:59:26.124" v="13" actId="166"/>
        <pc:sldMkLst>
          <pc:docMk/>
          <pc:sldMk cId="3199005325" sldId="289"/>
        </pc:sldMkLst>
        <pc:spChg chg="ord">
          <ac:chgData name="Heather Miller" userId="512a90a0-3341-465e-b8d0-9b7f5805cd9f" providerId="ADAL" clId="{AE08E7EE-2E6C-4CA1-973F-33DD9A547156}" dt="2023-08-14T17:59:26.124" v="13" actId="166"/>
          <ac:spMkLst>
            <pc:docMk/>
            <pc:sldMk cId="3199005325" sldId="289"/>
            <ac:spMk id="35" creationId="{B336266C-B9EC-EA4D-4CE7-D2FFFBFF388D}"/>
          </ac:spMkLst>
        </pc:spChg>
        <pc:picChg chg="add mod">
          <ac:chgData name="Heather Miller" userId="512a90a0-3341-465e-b8d0-9b7f5805cd9f" providerId="ADAL" clId="{AE08E7EE-2E6C-4CA1-973F-33DD9A547156}" dt="2023-08-14T17:59:10.799" v="12" actId="688"/>
          <ac:picMkLst>
            <pc:docMk/>
            <pc:sldMk cId="3199005325" sldId="289"/>
            <ac:picMk id="13" creationId="{34161402-0773-FFFE-FBD4-D544EB4B741C}"/>
          </ac:picMkLst>
        </pc:picChg>
        <pc:picChg chg="del">
          <ac:chgData name="Heather Miller" userId="512a90a0-3341-465e-b8d0-9b7f5805cd9f" providerId="ADAL" clId="{AE08E7EE-2E6C-4CA1-973F-33DD9A547156}" dt="2023-08-14T17:59:01.466" v="10" actId="478"/>
          <ac:picMkLst>
            <pc:docMk/>
            <pc:sldMk cId="3199005325" sldId="289"/>
            <ac:picMk id="16" creationId="{C3A3D7C9-842D-0EDC-D1DA-DE9307053B94}"/>
          </ac:picMkLst>
        </pc:picChg>
        <pc:picChg chg="del">
          <ac:chgData name="Heather Miller" userId="512a90a0-3341-465e-b8d0-9b7f5805cd9f" providerId="ADAL" clId="{AE08E7EE-2E6C-4CA1-973F-33DD9A547156}" dt="2023-08-14T17:58:45.810" v="4" actId="478"/>
          <ac:picMkLst>
            <pc:docMk/>
            <pc:sldMk cId="3199005325" sldId="289"/>
            <ac:picMk id="18" creationId="{F849CC6B-8543-C2A4-B3EB-6F5910016EF1}"/>
          </ac:picMkLst>
        </pc:picChg>
        <pc:picChg chg="add mod">
          <ac:chgData name="Heather Miller" userId="512a90a0-3341-465e-b8d0-9b7f5805cd9f" providerId="ADAL" clId="{AE08E7EE-2E6C-4CA1-973F-33DD9A547156}" dt="2023-08-14T17:59:07.359" v="11" actId="1076"/>
          <ac:picMkLst>
            <pc:docMk/>
            <pc:sldMk cId="3199005325" sldId="289"/>
            <ac:picMk id="26" creationId="{1CA4D716-B146-4421-7EF8-658A9AF1C0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ience, Technology, and Innovation - United States Department of State">
            <a:extLst>
              <a:ext uri="{FF2B5EF4-FFF2-40B4-BE49-F238E27FC236}">
                <a16:creationId xmlns:a16="http://schemas.microsoft.com/office/drawing/2014/main" id="{D31572A3-BE71-8DD7-A7C0-0649B1AADB66}"/>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28506" y="105607"/>
            <a:ext cx="7556212" cy="25052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47695" cy="646331"/>
          </a:xfrm>
          <a:prstGeom prst="rect">
            <a:avLst/>
          </a:prstGeom>
          <a:noFill/>
        </p:spPr>
        <p:txBody>
          <a:bodyPr wrap="none" rtlCol="0">
            <a:spAutoFit/>
          </a:bodyPr>
          <a:lstStyle/>
          <a:p>
            <a:r>
              <a:rPr lang="en-US"/>
              <a:t>60 to</a:t>
            </a:r>
          </a:p>
          <a:p>
            <a:r>
              <a:rPr lang="en-US"/>
              <a:t>120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502306" y="3390559"/>
            <a:ext cx="1659557" cy="369332"/>
          </a:xfrm>
          <a:prstGeom prst="rect">
            <a:avLst/>
          </a:prstGeom>
          <a:noFill/>
        </p:spPr>
        <p:txBody>
          <a:bodyPr wrap="none" rtlCol="0">
            <a:spAutoFit/>
          </a:bodyPr>
          <a:lstStyle/>
          <a:p>
            <a:r>
              <a:rPr lang="en-US" dirty="0"/>
              <a:t>Players 10 - 500</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21465" y="3260604"/>
            <a:ext cx="978794" cy="646331"/>
          </a:xfrm>
          <a:prstGeom prst="rect">
            <a:avLst/>
          </a:prstGeom>
          <a:noFill/>
        </p:spPr>
        <p:txBody>
          <a:bodyPr wrap="none" rtlCol="0">
            <a:spAutoFit/>
          </a:bodyPr>
          <a:lstStyle/>
          <a:p>
            <a:r>
              <a:rPr lang="en-US"/>
              <a:t>Indoor</a:t>
            </a:r>
          </a:p>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4837169" y="3113560"/>
            <a:ext cx="811441" cy="923330"/>
          </a:xfrm>
          <a:prstGeom prst="rect">
            <a:avLst/>
          </a:prstGeom>
          <a:noFill/>
        </p:spPr>
        <p:txBody>
          <a:bodyPr wrap="none" rtlCol="0">
            <a:spAutoFit/>
          </a:bodyPr>
          <a:lstStyle/>
          <a:p>
            <a:r>
              <a:rPr lang="en-US"/>
              <a:t>Virtual</a:t>
            </a:r>
          </a:p>
          <a:p>
            <a:r>
              <a:rPr lang="en-US"/>
              <a:t>Hybrid</a:t>
            </a:r>
          </a:p>
          <a:p>
            <a:r>
              <a:rPr lang="en-US"/>
              <a:t>Live</a:t>
            </a:r>
          </a:p>
        </p:txBody>
      </p:sp>
      <p:sp>
        <p:nvSpPr>
          <p:cNvPr id="24" name="TextBox 23">
            <a:extLst>
              <a:ext uri="{FF2B5EF4-FFF2-40B4-BE49-F238E27FC236}">
                <a16:creationId xmlns:a16="http://schemas.microsoft.com/office/drawing/2014/main" id="{F414658D-0818-2DB2-A960-CFC63DD5F51C}"/>
              </a:ext>
            </a:extLst>
          </p:cNvPr>
          <p:cNvSpPr txBox="1"/>
          <p:nvPr/>
        </p:nvSpPr>
        <p:spPr>
          <a:xfrm>
            <a:off x="181768" y="3937358"/>
            <a:ext cx="5784365" cy="3323987"/>
          </a:xfrm>
          <a:prstGeom prst="rect">
            <a:avLst/>
          </a:prstGeom>
          <a:noFill/>
        </p:spPr>
        <p:txBody>
          <a:bodyPr wrap="square">
            <a:spAutoFit/>
          </a:bodyPr>
          <a:lstStyle/>
          <a:p>
            <a:pPr algn="just"/>
            <a:r>
              <a:rPr lang="en-US" sz="1400" dirty="0"/>
              <a:t>Ignite your team's creative potential with our electrifying event inspired by a hit TV show. Transform into visionary inventors and wow the legendary Sharks with your groundbreaking product ideas. This program equips your teams with practical tools to cultivate crucial creative thinking patterns. Each table becomes a dynamic Research and Development team, using disruptive thinking to identify untapped opportunities and gaps in the market. </a:t>
            </a:r>
          </a:p>
          <a:p>
            <a:pPr algn="just"/>
            <a:endParaRPr lang="en-US" sz="1400" dirty="0"/>
          </a:p>
          <a:p>
            <a:pPr algn="just"/>
            <a:r>
              <a:rPr lang="en-US" sz="1400" dirty="0"/>
              <a:t>Teams embark on an exhilarating journey of invention, defining design specifications, catchy names, purpose, and target audience. Witness resourcefulness, ingenuity, and forward thinking as teams create dazzling prototypes, compelling presentations, and visualize their inventions taking the world by storm. From wacky to heartwarming, these products leave a lasting impact. The suspense builds as esteemed Sharks decide who receives funding to turn their visionary inventions into reality. Experience the thrill of groundbreaking innovation!</a:t>
            </a:r>
          </a:p>
        </p:txBody>
      </p:sp>
      <p:grpSp>
        <p:nvGrpSpPr>
          <p:cNvPr id="3" name="Group 2">
            <a:extLst>
              <a:ext uri="{FF2B5EF4-FFF2-40B4-BE49-F238E27FC236}">
                <a16:creationId xmlns:a16="http://schemas.microsoft.com/office/drawing/2014/main" id="{CF548E2E-243B-C1FE-F778-8745FAA3362C}"/>
              </a:ext>
            </a:extLst>
          </p:cNvPr>
          <p:cNvGrpSpPr/>
          <p:nvPr/>
        </p:nvGrpSpPr>
        <p:grpSpPr>
          <a:xfrm>
            <a:off x="5865528" y="3991055"/>
            <a:ext cx="1787887" cy="3872351"/>
            <a:chOff x="4918129" y="945845"/>
            <a:chExt cx="1753513" cy="3797909"/>
          </a:xfrm>
        </p:grpSpPr>
        <p:sp>
          <p:nvSpPr>
            <p:cNvPr id="4" name="Rectangle: Rounded Corners 3">
              <a:extLst>
                <a:ext uri="{FF2B5EF4-FFF2-40B4-BE49-F238E27FC236}">
                  <a16:creationId xmlns:a16="http://schemas.microsoft.com/office/drawing/2014/main" id="{2FA25697-19C2-8DA1-5B30-CAD2A7B4BD29}"/>
                </a:ext>
              </a:extLst>
            </p:cNvPr>
            <p:cNvSpPr/>
            <p:nvPr/>
          </p:nvSpPr>
          <p:spPr>
            <a:xfrm>
              <a:off x="5360095" y="1484484"/>
              <a:ext cx="265631" cy="2396324"/>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52F2E71-CBAE-BB2D-889C-7D471711EC83}"/>
                </a:ext>
              </a:extLst>
            </p:cNvPr>
            <p:cNvSpPr/>
            <p:nvPr/>
          </p:nvSpPr>
          <p:spPr>
            <a:xfrm>
              <a:off x="5360095" y="4411399"/>
              <a:ext cx="281645" cy="332355"/>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EC69AF-E36D-B4BC-8FCD-742C8162AA7A}"/>
                </a:ext>
              </a:extLst>
            </p:cNvPr>
            <p:cNvSpPr txBox="1"/>
            <p:nvPr/>
          </p:nvSpPr>
          <p:spPr>
            <a:xfrm>
              <a:off x="5628486" y="1068644"/>
              <a:ext cx="475996" cy="271674"/>
            </a:xfrm>
            <a:prstGeom prst="rect">
              <a:avLst/>
            </a:prstGeom>
            <a:noFill/>
          </p:spPr>
          <p:txBody>
            <a:bodyPr wrap="none" rtlCol="0">
              <a:spAutoFit/>
            </a:bodyPr>
            <a:lstStyle/>
            <a:p>
              <a:r>
                <a:rPr lang="en-US" sz="1200"/>
                <a:t>Intro</a:t>
              </a:r>
            </a:p>
          </p:txBody>
        </p:sp>
        <p:sp>
          <p:nvSpPr>
            <p:cNvPr id="10" name="TextBox 9">
              <a:extLst>
                <a:ext uri="{FF2B5EF4-FFF2-40B4-BE49-F238E27FC236}">
                  <a16:creationId xmlns:a16="http://schemas.microsoft.com/office/drawing/2014/main" id="{9D6395A9-CD1E-536F-8BBE-A87DE2A8A337}"/>
                </a:ext>
              </a:extLst>
            </p:cNvPr>
            <p:cNvSpPr txBox="1"/>
            <p:nvPr/>
          </p:nvSpPr>
          <p:spPr>
            <a:xfrm>
              <a:off x="5615056" y="4426680"/>
              <a:ext cx="636421" cy="271674"/>
            </a:xfrm>
            <a:prstGeom prst="rect">
              <a:avLst/>
            </a:prstGeom>
            <a:noFill/>
          </p:spPr>
          <p:txBody>
            <a:bodyPr wrap="none" rtlCol="0">
              <a:spAutoFit/>
            </a:bodyPr>
            <a:lstStyle/>
            <a:p>
              <a:r>
                <a:rPr lang="en-US" sz="1200"/>
                <a:t>Awards</a:t>
              </a:r>
            </a:p>
          </p:txBody>
        </p:sp>
        <p:sp>
          <p:nvSpPr>
            <p:cNvPr id="11" name="TextBox 10">
              <a:extLst>
                <a:ext uri="{FF2B5EF4-FFF2-40B4-BE49-F238E27FC236}">
                  <a16:creationId xmlns:a16="http://schemas.microsoft.com/office/drawing/2014/main" id="{F9FC739E-9DB3-DC3C-9E30-874DEA1664B9}"/>
                </a:ext>
              </a:extLst>
            </p:cNvPr>
            <p:cNvSpPr txBox="1"/>
            <p:nvPr/>
          </p:nvSpPr>
          <p:spPr>
            <a:xfrm>
              <a:off x="5583969" y="2698487"/>
              <a:ext cx="780434" cy="271674"/>
            </a:xfrm>
            <a:prstGeom prst="rect">
              <a:avLst/>
            </a:prstGeom>
            <a:noFill/>
          </p:spPr>
          <p:txBody>
            <a:bodyPr wrap="none" rtlCol="0">
              <a:spAutoFit/>
            </a:bodyPr>
            <a:lstStyle/>
            <a:p>
              <a:r>
                <a:rPr lang="en-US" sz="1200"/>
                <a:t>Challenge</a:t>
              </a:r>
            </a:p>
          </p:txBody>
        </p:sp>
        <p:cxnSp>
          <p:nvCxnSpPr>
            <p:cNvPr id="12" name="Straight Connector 11">
              <a:extLst>
                <a:ext uri="{FF2B5EF4-FFF2-40B4-BE49-F238E27FC236}">
                  <a16:creationId xmlns:a16="http://schemas.microsoft.com/office/drawing/2014/main" id="{B97FF75A-104A-8342-2ADA-4F17C4768E9E}"/>
                </a:ext>
              </a:extLst>
            </p:cNvPr>
            <p:cNvCxnSpPr/>
            <p:nvPr/>
          </p:nvCxnSpPr>
          <p:spPr>
            <a:xfrm>
              <a:off x="5200064" y="945845"/>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B7BE7FB-55DF-C3F7-66F0-1FF884574F17}"/>
                </a:ext>
              </a:extLst>
            </p:cNvPr>
            <p:cNvSpPr txBox="1"/>
            <p:nvPr/>
          </p:nvSpPr>
          <p:spPr>
            <a:xfrm rot="16200000">
              <a:off x="4616772" y="2739806"/>
              <a:ext cx="874387" cy="271674"/>
            </a:xfrm>
            <a:prstGeom prst="rect">
              <a:avLst/>
            </a:prstGeom>
            <a:noFill/>
          </p:spPr>
          <p:txBody>
            <a:bodyPr wrap="none" rtlCol="0">
              <a:spAutoFit/>
            </a:bodyPr>
            <a:lstStyle/>
            <a:p>
              <a:r>
                <a:rPr lang="en-US" sz="1200"/>
                <a:t>90 Minutes</a:t>
              </a:r>
            </a:p>
          </p:txBody>
        </p:sp>
        <p:sp>
          <p:nvSpPr>
            <p:cNvPr id="20" name="Rectangle: Rounded Corners 19">
              <a:extLst>
                <a:ext uri="{FF2B5EF4-FFF2-40B4-BE49-F238E27FC236}">
                  <a16:creationId xmlns:a16="http://schemas.microsoft.com/office/drawing/2014/main" id="{EB0AC53B-3FEC-0A70-F85A-F60BA13C0A2A}"/>
                </a:ext>
              </a:extLst>
            </p:cNvPr>
            <p:cNvSpPr/>
            <p:nvPr/>
          </p:nvSpPr>
          <p:spPr>
            <a:xfrm>
              <a:off x="5361163" y="1013640"/>
              <a:ext cx="253893" cy="421202"/>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0DC6FA97-653E-5A19-C8D9-FB61ED2D473B}"/>
                </a:ext>
              </a:extLst>
            </p:cNvPr>
            <p:cNvSpPr/>
            <p:nvPr/>
          </p:nvSpPr>
          <p:spPr>
            <a:xfrm>
              <a:off x="5359477" y="3918085"/>
              <a:ext cx="272889" cy="455157"/>
            </a:xfrm>
            <a:prstGeom prst="round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2AD967D-F543-AEEE-AA27-CBBF558CE194}"/>
                </a:ext>
              </a:extLst>
            </p:cNvPr>
            <p:cNvSpPr txBox="1"/>
            <p:nvPr/>
          </p:nvSpPr>
          <p:spPr>
            <a:xfrm>
              <a:off x="5601670" y="3927575"/>
              <a:ext cx="1069972" cy="452790"/>
            </a:xfrm>
            <a:prstGeom prst="rect">
              <a:avLst/>
            </a:prstGeom>
            <a:noFill/>
          </p:spPr>
          <p:txBody>
            <a:bodyPr wrap="square" rtlCol="0">
              <a:spAutoFit/>
            </a:bodyPr>
            <a:lstStyle/>
            <a:p>
              <a:r>
                <a:rPr lang="en-US" sz="1200"/>
                <a:t>Teams Present /Judging</a:t>
              </a:r>
            </a:p>
          </p:txBody>
        </p:sp>
      </p:grpSp>
      <p:pic>
        <p:nvPicPr>
          <p:cNvPr id="27" name="Picture 26" descr="Stopwatch - Free Tools and utensils icons">
            <a:extLst>
              <a:ext uri="{FF2B5EF4-FFF2-40B4-BE49-F238E27FC236}">
                <a16:creationId xmlns:a16="http://schemas.microsoft.com/office/drawing/2014/main" id="{718D723D-9477-68A5-4A3A-2C3DE1EF1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B1AF32BD-5E56-EFBB-3105-89B764822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Platform Icons - Free SVG &amp; PNG Platform Images - Noun Project">
            <a:extLst>
              <a:ext uri="{FF2B5EF4-FFF2-40B4-BE49-F238E27FC236}">
                <a16:creationId xmlns:a16="http://schemas.microsoft.com/office/drawing/2014/main" id="{4D504DF9-990F-0E92-6B0F-3F305D4B0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Indoor Or Outdoor Icons - Free SVG &amp; PNG Indoor Or Outdoor Images - Noun  Project">
            <a:extLst>
              <a:ext uri="{FF2B5EF4-FFF2-40B4-BE49-F238E27FC236}">
                <a16:creationId xmlns:a16="http://schemas.microsoft.com/office/drawing/2014/main" id="{BA998BC2-6A68-1765-1C8F-8786F2E987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text, font, screenshot, graphics&#10;&#10;Description automatically generated">
            <a:extLst>
              <a:ext uri="{FF2B5EF4-FFF2-40B4-BE49-F238E27FC236}">
                <a16:creationId xmlns:a16="http://schemas.microsoft.com/office/drawing/2014/main" id="{6E46897C-23BF-9F3F-BA2E-81004DC8CE06}"/>
              </a:ext>
            </a:extLst>
          </p:cNvPr>
          <p:cNvPicPr>
            <a:picLocks noChangeAspect="1"/>
          </p:cNvPicPr>
          <p:nvPr/>
        </p:nvPicPr>
        <p:blipFill rotWithShape="1">
          <a:blip r:embed="rId7">
            <a:extLst>
              <a:ext uri="{28A0092B-C50C-407E-A947-70E740481C1C}">
                <a14:useLocalDpi xmlns:a14="http://schemas.microsoft.com/office/drawing/2010/main" val="0"/>
              </a:ext>
            </a:extLst>
          </a:blip>
          <a:srcRect t="14987" b="19077"/>
          <a:stretch/>
        </p:blipFill>
        <p:spPr>
          <a:xfrm>
            <a:off x="175851" y="233979"/>
            <a:ext cx="7485456" cy="801402"/>
          </a:xfrm>
          <a:prstGeom prst="rect">
            <a:avLst/>
          </a:prstGeom>
          <a:blipFill>
            <a:blip r:embed="rId8"/>
            <a:tile tx="0" ty="0" sx="100000" sy="100000" flip="none" algn="tl"/>
          </a:blipFill>
        </p:spPr>
      </p:pic>
      <p:pic>
        <p:nvPicPr>
          <p:cNvPr id="17" name="Picture 16" descr="A group of people around each other&#10;&#10;Description automatically generated">
            <a:extLst>
              <a:ext uri="{FF2B5EF4-FFF2-40B4-BE49-F238E27FC236}">
                <a16:creationId xmlns:a16="http://schemas.microsoft.com/office/drawing/2014/main" id="{4E6FABFD-CD6B-E253-4A3D-202427E2EA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724" y="7540117"/>
            <a:ext cx="1990566" cy="1557933"/>
          </a:xfrm>
          <a:prstGeom prst="rect">
            <a:avLst/>
          </a:prstGeom>
        </p:spPr>
      </p:pic>
      <p:pic>
        <p:nvPicPr>
          <p:cNvPr id="25" name="Picture 24" descr="A group of people posing for a photo&#10;&#10;Description automatically generated">
            <a:extLst>
              <a:ext uri="{FF2B5EF4-FFF2-40B4-BE49-F238E27FC236}">
                <a16:creationId xmlns:a16="http://schemas.microsoft.com/office/drawing/2014/main" id="{363F271A-992A-638D-ACED-4DEE097F6F17}"/>
              </a:ext>
            </a:extLst>
          </p:cNvPr>
          <p:cNvPicPr>
            <a:picLocks noChangeAspect="1"/>
          </p:cNvPicPr>
          <p:nvPr/>
        </p:nvPicPr>
        <p:blipFill rotWithShape="1">
          <a:blip r:embed="rId10">
            <a:extLst>
              <a:ext uri="{28A0092B-C50C-407E-A947-70E740481C1C}">
                <a14:useLocalDpi xmlns:a14="http://schemas.microsoft.com/office/drawing/2010/main" val="0"/>
              </a:ext>
            </a:extLst>
          </a:blip>
          <a:srcRect l="13767" r="6684"/>
          <a:stretch/>
        </p:blipFill>
        <p:spPr>
          <a:xfrm>
            <a:off x="2258140" y="7540117"/>
            <a:ext cx="1841418" cy="1594815"/>
          </a:xfrm>
          <a:prstGeom prst="rect">
            <a:avLst/>
          </a:prstGeom>
        </p:spPr>
      </p:pic>
      <p:pic>
        <p:nvPicPr>
          <p:cNvPr id="1028" name="Picture 4" descr="Creativity And Innovation Stock Photos and Images - 123RF">
            <a:extLst>
              <a:ext uri="{FF2B5EF4-FFF2-40B4-BE49-F238E27FC236}">
                <a16:creationId xmlns:a16="http://schemas.microsoft.com/office/drawing/2014/main" id="{42FB6D3E-A679-605E-8FC4-92F75F06AEC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0280"/>
          <a:stretch/>
        </p:blipFill>
        <p:spPr bwMode="auto">
          <a:xfrm>
            <a:off x="4191350" y="7532310"/>
            <a:ext cx="1862540" cy="16423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ight bulb with a ring around it&#10;&#10;Description automatically generated">
            <a:extLst>
              <a:ext uri="{FF2B5EF4-FFF2-40B4-BE49-F238E27FC236}">
                <a16:creationId xmlns:a16="http://schemas.microsoft.com/office/drawing/2014/main" id="{34161402-0773-FFFE-FBD4-D544EB4B741C}"/>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8842374">
            <a:off x="-29203" y="734241"/>
            <a:ext cx="2394419" cy="2147865"/>
          </a:xfrm>
          <a:prstGeom prst="rect">
            <a:avLst/>
          </a:prstGeom>
        </p:spPr>
      </p:pic>
      <p:pic>
        <p:nvPicPr>
          <p:cNvPr id="26" name="Picture 25" descr="A light bulb with a ring around it&#10;&#10;Description automatically generated">
            <a:extLst>
              <a:ext uri="{FF2B5EF4-FFF2-40B4-BE49-F238E27FC236}">
                <a16:creationId xmlns:a16="http://schemas.microsoft.com/office/drawing/2014/main" id="{1CA4D716-B146-4421-7EF8-658A9AF1C0A3}"/>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48610" y="7994601"/>
            <a:ext cx="2394419" cy="2147865"/>
          </a:xfrm>
          <a:prstGeom prst="rect">
            <a:avLst/>
          </a:prstGeom>
        </p:spPr>
      </p:pic>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b="1" dirty="0">
                <a:effectLst/>
                <a:ea typeface="Times New Roman" panose="02020603050405020304" pitchFamily="18" charset="0"/>
              </a:rPr>
              <a:t>"Everything that can be invented has been invented."</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31990053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15191</TotalTime>
  <Words>187</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39</cp:revision>
  <cp:lastPrinted>2023-06-01T16:40:03Z</cp:lastPrinted>
  <dcterms:created xsi:type="dcterms:W3CDTF">2023-05-12T12:16:30Z</dcterms:created>
  <dcterms:modified xsi:type="dcterms:W3CDTF">2023-08-14T17:59:27Z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