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383" r:id="rId5"/>
  </p:sldIdLst>
  <p:sldSz cx="7772400" cy="100584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E265C98-33E9-48B8-8B68-1292ADF4C33D}">
          <p14:sldIdLst>
            <p14:sldId id="38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4CA8"/>
    <a:srgbClr val="EFEBD1"/>
    <a:srgbClr val="FFCC99"/>
    <a:srgbClr val="CCCCFF"/>
    <a:srgbClr val="C0D4F5"/>
    <a:srgbClr val="5074A7"/>
    <a:srgbClr val="DA9D6F"/>
    <a:srgbClr val="9C9579"/>
    <a:srgbClr val="53B8D6"/>
    <a:srgbClr val="2EBE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DCA0F2-51FF-47D1-A8D4-C82A21996322}" v="2" dt="2023-08-14T17:41:06.5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4660"/>
  </p:normalViewPr>
  <p:slideViewPr>
    <p:cSldViewPr snapToGrid="0">
      <p:cViewPr varScale="1">
        <p:scale>
          <a:sx n="74" d="100"/>
          <a:sy n="74" d="100"/>
        </p:scale>
        <p:origin x="2874" y="78"/>
      </p:cViewPr>
      <p:guideLst/>
    </p:cSldViewPr>
  </p:slideViewPr>
  <p:notesTextViewPr>
    <p:cViewPr>
      <p:scale>
        <a:sx n="1" d="1"/>
        <a:sy n="1" d="1"/>
      </p:scale>
      <p:origin x="0" y="0"/>
    </p:cViewPr>
  </p:notesTextViewPr>
  <p:sorterViewPr>
    <p:cViewPr>
      <p:scale>
        <a:sx n="81" d="100"/>
        <a:sy n="81"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ather Miller" userId="512a90a0-3341-465e-b8d0-9b7f5805cd9f" providerId="ADAL" clId="{89DCA0F2-51FF-47D1-A8D4-C82A21996322}"/>
    <pc:docChg chg="addSld delSld modSld modSection">
      <pc:chgData name="Heather Miller" userId="512a90a0-3341-465e-b8d0-9b7f5805cd9f" providerId="ADAL" clId="{89DCA0F2-51FF-47D1-A8D4-C82A21996322}" dt="2023-08-14T17:41:11.822" v="4" actId="1076"/>
      <pc:docMkLst>
        <pc:docMk/>
      </pc:docMkLst>
      <pc:sldChg chg="del">
        <pc:chgData name="Heather Miller" userId="512a90a0-3341-465e-b8d0-9b7f5805cd9f" providerId="ADAL" clId="{89DCA0F2-51FF-47D1-A8D4-C82A21996322}" dt="2023-08-14T17:40:58.794" v="1" actId="47"/>
        <pc:sldMkLst>
          <pc:docMk/>
          <pc:sldMk cId="4274447558" sldId="381"/>
        </pc:sldMkLst>
      </pc:sldChg>
      <pc:sldChg chg="addSp modSp add mod">
        <pc:chgData name="Heather Miller" userId="512a90a0-3341-465e-b8d0-9b7f5805cd9f" providerId="ADAL" clId="{89DCA0F2-51FF-47D1-A8D4-C82A21996322}" dt="2023-08-14T17:41:11.822" v="4" actId="1076"/>
        <pc:sldMkLst>
          <pc:docMk/>
          <pc:sldMk cId="738308447" sldId="383"/>
        </pc:sldMkLst>
        <pc:picChg chg="add mod">
          <ac:chgData name="Heather Miller" userId="512a90a0-3341-465e-b8d0-9b7f5805cd9f" providerId="ADAL" clId="{89DCA0F2-51FF-47D1-A8D4-C82A21996322}" dt="2023-08-14T17:41:11.822" v="4" actId="1076"/>
          <ac:picMkLst>
            <pc:docMk/>
            <pc:sldMk cId="738308447" sldId="383"/>
            <ac:picMk id="13" creationId="{5788B5A4-33EF-0811-18FD-37A8B8165C4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314" cy="481710"/>
          </a:xfrm>
          <a:prstGeom prst="rect">
            <a:avLst/>
          </a:prstGeom>
        </p:spPr>
        <p:txBody>
          <a:bodyPr vert="horz" lIns="95088" tIns="47544" rIns="95088" bIns="47544" rtlCol="0"/>
          <a:lstStyle>
            <a:lvl1pPr algn="l">
              <a:defRPr sz="1200"/>
            </a:lvl1pPr>
          </a:lstStyle>
          <a:p>
            <a:endParaRPr lang="en-US"/>
          </a:p>
        </p:txBody>
      </p:sp>
      <p:sp>
        <p:nvSpPr>
          <p:cNvPr id="3" name="Date Placeholder 2"/>
          <p:cNvSpPr>
            <a:spLocks noGrp="1"/>
          </p:cNvSpPr>
          <p:nvPr>
            <p:ph type="dt" idx="1"/>
          </p:nvPr>
        </p:nvSpPr>
        <p:spPr>
          <a:xfrm>
            <a:off x="4144234" y="0"/>
            <a:ext cx="3169314" cy="481710"/>
          </a:xfrm>
          <a:prstGeom prst="rect">
            <a:avLst/>
          </a:prstGeom>
        </p:spPr>
        <p:txBody>
          <a:bodyPr vert="horz" lIns="95088" tIns="47544" rIns="95088" bIns="47544" rtlCol="0"/>
          <a:lstStyle>
            <a:lvl1pPr algn="r">
              <a:defRPr sz="1200"/>
            </a:lvl1pPr>
          </a:lstStyle>
          <a:p>
            <a:fld id="{C11D8444-7A61-46F5-90DF-3283CE9678B7}" type="datetimeFigureOut">
              <a:rPr lang="en-US" smtClean="0"/>
              <a:t>8/9/2023</a:t>
            </a:fld>
            <a:endParaRPr lang="en-US"/>
          </a:p>
        </p:txBody>
      </p:sp>
      <p:sp>
        <p:nvSpPr>
          <p:cNvPr id="4" name="Slide Image Placeholder 3"/>
          <p:cNvSpPr>
            <a:spLocks noGrp="1" noRot="1" noChangeAspect="1"/>
          </p:cNvSpPr>
          <p:nvPr>
            <p:ph type="sldImg" idx="2"/>
          </p:nvPr>
        </p:nvSpPr>
        <p:spPr>
          <a:xfrm>
            <a:off x="2406650" y="1201738"/>
            <a:ext cx="2501900" cy="3238500"/>
          </a:xfrm>
          <a:prstGeom prst="rect">
            <a:avLst/>
          </a:prstGeom>
          <a:noFill/>
          <a:ln w="12700">
            <a:solidFill>
              <a:prstClr val="black"/>
            </a:solidFill>
          </a:ln>
        </p:spPr>
        <p:txBody>
          <a:bodyPr vert="horz" lIns="95088" tIns="47544" rIns="95088" bIns="47544" rtlCol="0" anchor="ctr"/>
          <a:lstStyle/>
          <a:p>
            <a:endParaRPr lang="en-US"/>
          </a:p>
        </p:txBody>
      </p:sp>
      <p:sp>
        <p:nvSpPr>
          <p:cNvPr id="5" name="Notes Placeholder 4"/>
          <p:cNvSpPr>
            <a:spLocks noGrp="1"/>
          </p:cNvSpPr>
          <p:nvPr>
            <p:ph type="body" sz="quarter" idx="3"/>
          </p:nvPr>
        </p:nvSpPr>
        <p:spPr>
          <a:xfrm>
            <a:off x="732017" y="4620784"/>
            <a:ext cx="5851168" cy="3781091"/>
          </a:xfrm>
          <a:prstGeom prst="rect">
            <a:avLst/>
          </a:prstGeom>
        </p:spPr>
        <p:txBody>
          <a:bodyPr vert="horz" lIns="95088" tIns="47544" rIns="95088" bIns="475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90"/>
            <a:ext cx="3169314" cy="481710"/>
          </a:xfrm>
          <a:prstGeom prst="rect">
            <a:avLst/>
          </a:prstGeom>
        </p:spPr>
        <p:txBody>
          <a:bodyPr vert="horz" lIns="95088" tIns="47544" rIns="95088" bIns="47544" rtlCol="0" anchor="b"/>
          <a:lstStyle>
            <a:lvl1pPr algn="l">
              <a:defRPr sz="1200"/>
            </a:lvl1pPr>
          </a:lstStyle>
          <a:p>
            <a:endParaRPr lang="en-US"/>
          </a:p>
        </p:txBody>
      </p:sp>
      <p:sp>
        <p:nvSpPr>
          <p:cNvPr id="7" name="Slide Number Placeholder 6"/>
          <p:cNvSpPr>
            <a:spLocks noGrp="1"/>
          </p:cNvSpPr>
          <p:nvPr>
            <p:ph type="sldNum" sz="quarter" idx="5"/>
          </p:nvPr>
        </p:nvSpPr>
        <p:spPr>
          <a:xfrm>
            <a:off x="4144234" y="9119490"/>
            <a:ext cx="3169314" cy="481710"/>
          </a:xfrm>
          <a:prstGeom prst="rect">
            <a:avLst/>
          </a:prstGeom>
        </p:spPr>
        <p:txBody>
          <a:bodyPr vert="horz" lIns="95088" tIns="47544" rIns="95088" bIns="47544" rtlCol="0" anchor="b"/>
          <a:lstStyle>
            <a:lvl1pPr algn="r">
              <a:defRPr sz="1200"/>
            </a:lvl1pPr>
          </a:lstStyle>
          <a:p>
            <a:fld id="{33A3B2BE-3C1B-4C75-B91A-D3C07D901CB5}" type="slidenum">
              <a:rPr lang="en-US" smtClean="0"/>
              <a:t>‹#›</a:t>
            </a:fld>
            <a:endParaRPr lang="en-US"/>
          </a:p>
        </p:txBody>
      </p:sp>
    </p:spTree>
    <p:extLst>
      <p:ext uri="{BB962C8B-B14F-4D97-AF65-F5344CB8AC3E}">
        <p14:creationId xmlns:p14="http://schemas.microsoft.com/office/powerpoint/2010/main" val="3538518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B4AE13AD-EF3E-415B-9590-F768A71DD196}"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F92249-F61C-406F-BE66-E250201A58C9}" type="slidenum">
              <a:rPr lang="en-US" smtClean="0"/>
              <a:t>‹#›</a:t>
            </a:fld>
            <a:endParaRPr lang="en-US"/>
          </a:p>
        </p:txBody>
      </p:sp>
    </p:spTree>
    <p:extLst>
      <p:ext uri="{BB962C8B-B14F-4D97-AF65-F5344CB8AC3E}">
        <p14:creationId xmlns:p14="http://schemas.microsoft.com/office/powerpoint/2010/main" val="1420200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AE13AD-EF3E-415B-9590-F768A71DD196}"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F92249-F61C-406F-BE66-E250201A58C9}" type="slidenum">
              <a:rPr lang="en-US" smtClean="0"/>
              <a:t>‹#›</a:t>
            </a:fld>
            <a:endParaRPr lang="en-US"/>
          </a:p>
        </p:txBody>
      </p:sp>
    </p:spTree>
    <p:extLst>
      <p:ext uri="{BB962C8B-B14F-4D97-AF65-F5344CB8AC3E}">
        <p14:creationId xmlns:p14="http://schemas.microsoft.com/office/powerpoint/2010/main" val="1552551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AE13AD-EF3E-415B-9590-F768A71DD196}"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F92249-F61C-406F-BE66-E250201A58C9}" type="slidenum">
              <a:rPr lang="en-US" smtClean="0"/>
              <a:t>‹#›</a:t>
            </a:fld>
            <a:endParaRPr lang="en-US"/>
          </a:p>
        </p:txBody>
      </p:sp>
    </p:spTree>
    <p:extLst>
      <p:ext uri="{BB962C8B-B14F-4D97-AF65-F5344CB8AC3E}">
        <p14:creationId xmlns:p14="http://schemas.microsoft.com/office/powerpoint/2010/main" val="130212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AE13AD-EF3E-415B-9590-F768A71DD196}"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F92249-F61C-406F-BE66-E250201A58C9}" type="slidenum">
              <a:rPr lang="en-US" smtClean="0"/>
              <a:t>‹#›</a:t>
            </a:fld>
            <a:endParaRPr lang="en-US"/>
          </a:p>
        </p:txBody>
      </p:sp>
    </p:spTree>
    <p:extLst>
      <p:ext uri="{BB962C8B-B14F-4D97-AF65-F5344CB8AC3E}">
        <p14:creationId xmlns:p14="http://schemas.microsoft.com/office/powerpoint/2010/main" val="4267741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AE13AD-EF3E-415B-9590-F768A71DD196}"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F92249-F61C-406F-BE66-E250201A58C9}" type="slidenum">
              <a:rPr lang="en-US" smtClean="0"/>
              <a:t>‹#›</a:t>
            </a:fld>
            <a:endParaRPr lang="en-US"/>
          </a:p>
        </p:txBody>
      </p:sp>
    </p:spTree>
    <p:extLst>
      <p:ext uri="{BB962C8B-B14F-4D97-AF65-F5344CB8AC3E}">
        <p14:creationId xmlns:p14="http://schemas.microsoft.com/office/powerpoint/2010/main" val="2100590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AE13AD-EF3E-415B-9590-F768A71DD196}"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F92249-F61C-406F-BE66-E250201A58C9}" type="slidenum">
              <a:rPr lang="en-US" smtClean="0"/>
              <a:t>‹#›</a:t>
            </a:fld>
            <a:endParaRPr lang="en-US"/>
          </a:p>
        </p:txBody>
      </p:sp>
    </p:spTree>
    <p:extLst>
      <p:ext uri="{BB962C8B-B14F-4D97-AF65-F5344CB8AC3E}">
        <p14:creationId xmlns:p14="http://schemas.microsoft.com/office/powerpoint/2010/main" val="532896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AE13AD-EF3E-415B-9590-F768A71DD196}" type="datetimeFigureOut">
              <a:rPr lang="en-US" smtClean="0"/>
              <a:t>8/9/2023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F92249-F61C-406F-BE66-E250201A58C9}" type="slidenum">
              <a:rPr lang="en-US" smtClean="0"/>
              <a:t>‹#›</a:t>
            </a:fld>
            <a:endParaRPr lang="en-US"/>
          </a:p>
        </p:txBody>
      </p:sp>
    </p:spTree>
    <p:extLst>
      <p:ext uri="{BB962C8B-B14F-4D97-AF65-F5344CB8AC3E}">
        <p14:creationId xmlns:p14="http://schemas.microsoft.com/office/powerpoint/2010/main" val="4242934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AE13AD-EF3E-415B-9590-F768A71DD196}" type="datetimeFigureOut">
              <a:rPr lang="en-US" smtClean="0"/>
              <a:t>8/9/2023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F92249-F61C-406F-BE66-E250201A58C9}" type="slidenum">
              <a:rPr lang="en-US" smtClean="0"/>
              <a:t>‹#›</a:t>
            </a:fld>
            <a:endParaRPr lang="en-US"/>
          </a:p>
        </p:txBody>
      </p:sp>
    </p:spTree>
    <p:extLst>
      <p:ext uri="{BB962C8B-B14F-4D97-AF65-F5344CB8AC3E}">
        <p14:creationId xmlns:p14="http://schemas.microsoft.com/office/powerpoint/2010/main" val="579695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E13AD-EF3E-415B-9590-F768A71DD196}" type="datetimeFigureOut">
              <a:rPr lang="en-US" smtClean="0"/>
              <a:t>8/9/2023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F92249-F61C-406F-BE66-E250201A58C9}" type="slidenum">
              <a:rPr lang="en-US" smtClean="0"/>
              <a:t>‹#›</a:t>
            </a:fld>
            <a:endParaRPr lang="en-US"/>
          </a:p>
        </p:txBody>
      </p:sp>
    </p:spTree>
    <p:extLst>
      <p:ext uri="{BB962C8B-B14F-4D97-AF65-F5344CB8AC3E}">
        <p14:creationId xmlns:p14="http://schemas.microsoft.com/office/powerpoint/2010/main" val="2069702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4AE13AD-EF3E-415B-9590-F768A71DD196}"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F92249-F61C-406F-BE66-E250201A58C9}" type="slidenum">
              <a:rPr lang="en-US" smtClean="0"/>
              <a:t>‹#›</a:t>
            </a:fld>
            <a:endParaRPr lang="en-US"/>
          </a:p>
        </p:txBody>
      </p:sp>
    </p:spTree>
    <p:extLst>
      <p:ext uri="{BB962C8B-B14F-4D97-AF65-F5344CB8AC3E}">
        <p14:creationId xmlns:p14="http://schemas.microsoft.com/office/powerpoint/2010/main" val="1979627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4AE13AD-EF3E-415B-9590-F768A71DD196}"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F92249-F61C-406F-BE66-E250201A58C9}" type="slidenum">
              <a:rPr lang="en-US" smtClean="0"/>
              <a:t>‹#›</a:t>
            </a:fld>
            <a:endParaRPr lang="en-US"/>
          </a:p>
        </p:txBody>
      </p:sp>
    </p:spTree>
    <p:extLst>
      <p:ext uri="{BB962C8B-B14F-4D97-AF65-F5344CB8AC3E}">
        <p14:creationId xmlns:p14="http://schemas.microsoft.com/office/powerpoint/2010/main" val="65929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4AE13AD-EF3E-415B-9590-F768A71DD196}" type="datetimeFigureOut">
              <a:rPr lang="en-US" smtClean="0"/>
              <a:t>8/9/2023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73F92249-F61C-406F-BE66-E250201A58C9}" type="slidenum">
              <a:rPr lang="en-US" smtClean="0"/>
              <a:t>‹#›</a:t>
            </a:fld>
            <a:endParaRPr lang="en-US"/>
          </a:p>
        </p:txBody>
      </p:sp>
    </p:spTree>
    <p:extLst>
      <p:ext uri="{BB962C8B-B14F-4D97-AF65-F5344CB8AC3E}">
        <p14:creationId xmlns:p14="http://schemas.microsoft.com/office/powerpoint/2010/main" val="2768451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png"/><Relationship Id="rId10" Type="http://schemas.microsoft.com/office/2007/relationships/hdphoto" Target="../media/hdphoto1.wdp"/><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Content Placeholder 7">
            <a:extLst>
              <a:ext uri="{FF2B5EF4-FFF2-40B4-BE49-F238E27FC236}">
                <a16:creationId xmlns:a16="http://schemas.microsoft.com/office/drawing/2014/main" id="{B3EAA670-C952-D505-D19D-DA263AEC835F}"/>
              </a:ext>
            </a:extLst>
          </p:cNvPr>
          <p:cNvPicPr>
            <a:picLocks noChangeAspect="1"/>
          </p:cNvPicPr>
          <p:nvPr/>
        </p:nvPicPr>
        <p:blipFill rotWithShape="1">
          <a:blip r:embed="rId2" cstate="email">
            <a:duotone>
              <a:prstClr val="black"/>
              <a:srgbClr val="3B8399">
                <a:tint val="45000"/>
                <a:satMod val="400000"/>
              </a:srgbClr>
            </a:duotone>
            <a:extLst>
              <a:ext uri="{28A0092B-C50C-407E-A947-70E740481C1C}">
                <a14:useLocalDpi xmlns:a14="http://schemas.microsoft.com/office/drawing/2010/main"/>
              </a:ext>
            </a:extLst>
          </a:blip>
          <a:srcRect b="27047"/>
          <a:stretch/>
        </p:blipFill>
        <p:spPr>
          <a:xfrm>
            <a:off x="122852" y="113328"/>
            <a:ext cx="7526698" cy="2413940"/>
          </a:xfrm>
          <a:prstGeom prst="rect">
            <a:avLst/>
          </a:prstGeom>
        </p:spPr>
      </p:pic>
      <p:sp>
        <p:nvSpPr>
          <p:cNvPr id="35" name="Rectangle 34">
            <a:extLst>
              <a:ext uri="{FF2B5EF4-FFF2-40B4-BE49-F238E27FC236}">
                <a16:creationId xmlns:a16="http://schemas.microsoft.com/office/drawing/2014/main" id="{B336266C-B9EC-EA4D-4CE7-D2FFFBFF388D}"/>
              </a:ext>
            </a:extLst>
          </p:cNvPr>
          <p:cNvSpPr/>
          <p:nvPr/>
        </p:nvSpPr>
        <p:spPr>
          <a:xfrm>
            <a:off x="103339" y="2526882"/>
            <a:ext cx="7565721" cy="606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latin typeface="Arial Black" panose="020B0A04020102020204" pitchFamily="34" charset="0"/>
              </a:rPr>
              <a:t>A Rare Combination of Playing, Learning &amp; Giving</a:t>
            </a:r>
          </a:p>
        </p:txBody>
      </p:sp>
      <p:sp>
        <p:nvSpPr>
          <p:cNvPr id="9" name="Rectangle 8">
            <a:extLst>
              <a:ext uri="{FF2B5EF4-FFF2-40B4-BE49-F238E27FC236}">
                <a16:creationId xmlns:a16="http://schemas.microsoft.com/office/drawing/2014/main" id="{807BFAF3-CCF8-F940-9A51-635E42F442FE}"/>
              </a:ext>
            </a:extLst>
          </p:cNvPr>
          <p:cNvSpPr/>
          <p:nvPr/>
        </p:nvSpPr>
        <p:spPr>
          <a:xfrm>
            <a:off x="87682" y="100208"/>
            <a:ext cx="7565721" cy="983293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F4BD925D-4D5C-6755-E7F7-583C7D2BE4DD}"/>
              </a:ext>
            </a:extLst>
          </p:cNvPr>
          <p:cNvSpPr txBox="1"/>
          <p:nvPr/>
        </p:nvSpPr>
        <p:spPr>
          <a:xfrm>
            <a:off x="638146" y="3218703"/>
            <a:ext cx="947695" cy="646331"/>
          </a:xfrm>
          <a:prstGeom prst="rect">
            <a:avLst/>
          </a:prstGeom>
          <a:noFill/>
        </p:spPr>
        <p:txBody>
          <a:bodyPr wrap="none" rtlCol="0">
            <a:spAutoFit/>
          </a:bodyPr>
          <a:lstStyle/>
          <a:p>
            <a:r>
              <a:rPr lang="en-US" dirty="0"/>
              <a:t>75 to</a:t>
            </a:r>
          </a:p>
          <a:p>
            <a:r>
              <a:rPr lang="en-US" dirty="0"/>
              <a:t>120 min</a:t>
            </a:r>
          </a:p>
        </p:txBody>
      </p:sp>
      <p:sp>
        <p:nvSpPr>
          <p:cNvPr id="15" name="TextBox 14">
            <a:extLst>
              <a:ext uri="{FF2B5EF4-FFF2-40B4-BE49-F238E27FC236}">
                <a16:creationId xmlns:a16="http://schemas.microsoft.com/office/drawing/2014/main" id="{082A05AD-7D87-FB7B-1EBF-7A40FC662D54}"/>
              </a:ext>
            </a:extLst>
          </p:cNvPr>
          <p:cNvSpPr txBox="1"/>
          <p:nvPr/>
        </p:nvSpPr>
        <p:spPr>
          <a:xfrm>
            <a:off x="2505568" y="3226303"/>
            <a:ext cx="1300484" cy="646331"/>
          </a:xfrm>
          <a:prstGeom prst="rect">
            <a:avLst/>
          </a:prstGeom>
          <a:noFill/>
        </p:spPr>
        <p:txBody>
          <a:bodyPr wrap="none" rtlCol="0">
            <a:spAutoFit/>
          </a:bodyPr>
          <a:lstStyle/>
          <a:p>
            <a:r>
              <a:rPr lang="en-US"/>
              <a:t>Players 20 –</a:t>
            </a:r>
          </a:p>
          <a:p>
            <a:r>
              <a:rPr lang="en-US"/>
              <a:t>Unlimited</a:t>
            </a:r>
          </a:p>
        </p:txBody>
      </p:sp>
      <p:sp>
        <p:nvSpPr>
          <p:cNvPr id="36" name="Rectangle 35">
            <a:extLst>
              <a:ext uri="{FF2B5EF4-FFF2-40B4-BE49-F238E27FC236}">
                <a16:creationId xmlns:a16="http://schemas.microsoft.com/office/drawing/2014/main" id="{DF76C406-C461-5C19-497D-2ACF920A3EBE}"/>
              </a:ext>
            </a:extLst>
          </p:cNvPr>
          <p:cNvSpPr/>
          <p:nvPr/>
        </p:nvSpPr>
        <p:spPr>
          <a:xfrm>
            <a:off x="112201" y="9279510"/>
            <a:ext cx="5674290" cy="1110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8E10E78-6E09-4865-F83B-F9576AE68011}"/>
              </a:ext>
            </a:extLst>
          </p:cNvPr>
          <p:cNvSpPr txBox="1"/>
          <p:nvPr/>
        </p:nvSpPr>
        <p:spPr>
          <a:xfrm>
            <a:off x="6712316" y="3142341"/>
            <a:ext cx="978794" cy="923330"/>
          </a:xfrm>
          <a:prstGeom prst="rect">
            <a:avLst/>
          </a:prstGeom>
          <a:noFill/>
        </p:spPr>
        <p:txBody>
          <a:bodyPr wrap="none" rtlCol="0">
            <a:spAutoFit/>
          </a:bodyPr>
          <a:lstStyle/>
          <a:p>
            <a:r>
              <a:rPr lang="en-US" dirty="0"/>
              <a:t>Indoor</a:t>
            </a:r>
          </a:p>
          <a:p>
            <a:r>
              <a:rPr lang="en-US" dirty="0"/>
              <a:t>Outdoor</a:t>
            </a:r>
          </a:p>
          <a:p>
            <a:endParaRPr lang="en-US" dirty="0"/>
          </a:p>
        </p:txBody>
      </p:sp>
      <p:sp>
        <p:nvSpPr>
          <p:cNvPr id="5" name="TextBox 4">
            <a:extLst>
              <a:ext uri="{FF2B5EF4-FFF2-40B4-BE49-F238E27FC236}">
                <a16:creationId xmlns:a16="http://schemas.microsoft.com/office/drawing/2014/main" id="{881992F8-169D-6980-B12B-B1B71C64CDF0}"/>
              </a:ext>
            </a:extLst>
          </p:cNvPr>
          <p:cNvSpPr txBox="1"/>
          <p:nvPr/>
        </p:nvSpPr>
        <p:spPr>
          <a:xfrm>
            <a:off x="4909983" y="3383615"/>
            <a:ext cx="552715" cy="369332"/>
          </a:xfrm>
          <a:prstGeom prst="rect">
            <a:avLst/>
          </a:prstGeom>
          <a:noFill/>
        </p:spPr>
        <p:txBody>
          <a:bodyPr wrap="none" rtlCol="0">
            <a:spAutoFit/>
          </a:bodyPr>
          <a:lstStyle/>
          <a:p>
            <a:r>
              <a:rPr lang="en-US" dirty="0"/>
              <a:t>Live</a:t>
            </a:r>
          </a:p>
        </p:txBody>
      </p:sp>
      <p:pic>
        <p:nvPicPr>
          <p:cNvPr id="43" name="Picture 8" descr="Indoor Or Outdoor Icons - Free SVG &amp; PNG Indoor Or Outdoor Images - Noun  Project">
            <a:extLst>
              <a:ext uri="{FF2B5EF4-FFF2-40B4-BE49-F238E27FC236}">
                <a16:creationId xmlns:a16="http://schemas.microsoft.com/office/drawing/2014/main" id="{0912CED4-59FF-2F75-96EC-3BEA9D80C2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5526" y="3199837"/>
            <a:ext cx="704850" cy="704850"/>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6" descr="Platform Icons - Free SVG &amp; PNG Platform Images - Noun Project">
            <a:extLst>
              <a:ext uri="{FF2B5EF4-FFF2-40B4-BE49-F238E27FC236}">
                <a16:creationId xmlns:a16="http://schemas.microsoft.com/office/drawing/2014/main" id="{DFE4EC42-9C84-D86C-ED70-11F54CFC18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6972" y="3339729"/>
            <a:ext cx="487597" cy="487597"/>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
            <a:extLst>
              <a:ext uri="{FF2B5EF4-FFF2-40B4-BE49-F238E27FC236}">
                <a16:creationId xmlns:a16="http://schemas.microsoft.com/office/drawing/2014/main" id="{B8CB3C7F-9E6E-06F5-A7A0-EFE9DF65789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4887" y="3369043"/>
            <a:ext cx="429366" cy="429366"/>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51" descr="Stopwatch - Free Tools and utensils icons">
            <a:extLst>
              <a:ext uri="{FF2B5EF4-FFF2-40B4-BE49-F238E27FC236}">
                <a16:creationId xmlns:a16="http://schemas.microsoft.com/office/drawing/2014/main" id="{8731ACAE-FF4D-D2CD-DA1F-D4B00CDAC76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2579" y="3319084"/>
            <a:ext cx="445567" cy="445567"/>
          </a:xfrm>
          <a:prstGeom prst="rect">
            <a:avLst/>
          </a:prstGeom>
          <a:noFill/>
          <a:extLst>
            <a:ext uri="{909E8E84-426E-40DD-AFC4-6F175D3DCCD1}">
              <a14:hiddenFill xmlns:a14="http://schemas.microsoft.com/office/drawing/2010/main">
                <a:solidFill>
                  <a:srgbClr val="FFFFFF"/>
                </a:solidFill>
              </a14:hiddenFill>
            </a:ext>
          </a:extLst>
        </p:spPr>
      </p:pic>
      <p:sp>
        <p:nvSpPr>
          <p:cNvPr id="53" name="TextBox 52">
            <a:extLst>
              <a:ext uri="{FF2B5EF4-FFF2-40B4-BE49-F238E27FC236}">
                <a16:creationId xmlns:a16="http://schemas.microsoft.com/office/drawing/2014/main" id="{8F67A8CA-C2DD-E6A8-40CD-0B45CB87435F}"/>
              </a:ext>
            </a:extLst>
          </p:cNvPr>
          <p:cNvSpPr txBox="1"/>
          <p:nvPr/>
        </p:nvSpPr>
        <p:spPr>
          <a:xfrm>
            <a:off x="391176" y="3971904"/>
            <a:ext cx="5529267" cy="738664"/>
          </a:xfrm>
          <a:prstGeom prst="rect">
            <a:avLst/>
          </a:prstGeom>
          <a:noFill/>
        </p:spPr>
        <p:txBody>
          <a:bodyPr wrap="square" rtlCol="0">
            <a:spAutoFit/>
          </a:bodyPr>
          <a:lstStyle/>
          <a:p>
            <a:pPr algn="just">
              <a:tabLst>
                <a:tab pos="57150" algn="l"/>
              </a:tabLst>
            </a:pPr>
            <a:endParaRPr lang="en-US" sz="1400" dirty="0">
              <a:effectLst/>
              <a:ea typeface="Times New Roman" panose="02020603050405020304" pitchFamily="18" charset="0"/>
            </a:endParaRPr>
          </a:p>
          <a:p>
            <a:pPr marL="0" marR="0" algn="just">
              <a:spcBef>
                <a:spcPts val="0"/>
              </a:spcBef>
              <a:spcAft>
                <a:spcPts val="0"/>
              </a:spcAft>
              <a:tabLst>
                <a:tab pos="57150" algn="l"/>
              </a:tabLst>
            </a:pPr>
            <a:endParaRPr lang="en-US" sz="1400" dirty="0">
              <a:effectLst/>
              <a:ea typeface="Times New Roman" panose="02020603050405020304" pitchFamily="18" charset="0"/>
            </a:endParaRPr>
          </a:p>
          <a:p>
            <a:pPr algn="just"/>
            <a:endParaRPr lang="en-US" sz="1400" dirty="0">
              <a:effectLst/>
              <a:ea typeface="Times New Roman" panose="02020603050405020304" pitchFamily="18" charset="0"/>
            </a:endParaRPr>
          </a:p>
        </p:txBody>
      </p:sp>
      <p:pic>
        <p:nvPicPr>
          <p:cNvPr id="4" name="Picture 3" descr="Purple wings with text on a black background&#10;&#10;Description automatically generated">
            <a:extLst>
              <a:ext uri="{FF2B5EF4-FFF2-40B4-BE49-F238E27FC236}">
                <a16:creationId xmlns:a16="http://schemas.microsoft.com/office/drawing/2014/main" id="{4B45EC07-9064-A157-6390-1FF0D2C9123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6895" y="231153"/>
            <a:ext cx="5284925" cy="2078215"/>
          </a:xfrm>
          <a:prstGeom prst="rect">
            <a:avLst/>
          </a:prstGeom>
        </p:spPr>
      </p:pic>
      <p:grpSp>
        <p:nvGrpSpPr>
          <p:cNvPr id="6" name="Group 5">
            <a:extLst>
              <a:ext uri="{FF2B5EF4-FFF2-40B4-BE49-F238E27FC236}">
                <a16:creationId xmlns:a16="http://schemas.microsoft.com/office/drawing/2014/main" id="{FC1C6EC0-0523-7E87-92BC-6951252C87E8}"/>
              </a:ext>
            </a:extLst>
          </p:cNvPr>
          <p:cNvGrpSpPr/>
          <p:nvPr/>
        </p:nvGrpSpPr>
        <p:grpSpPr>
          <a:xfrm>
            <a:off x="6011006" y="4173929"/>
            <a:ext cx="1840906" cy="3269672"/>
            <a:chOff x="4801252" y="1680747"/>
            <a:chExt cx="1281577" cy="2646691"/>
          </a:xfrm>
        </p:grpSpPr>
        <p:sp>
          <p:nvSpPr>
            <p:cNvPr id="7" name="Rectangle: Rounded Corners 6">
              <a:extLst>
                <a:ext uri="{FF2B5EF4-FFF2-40B4-BE49-F238E27FC236}">
                  <a16:creationId xmlns:a16="http://schemas.microsoft.com/office/drawing/2014/main" id="{798F3F76-7F9D-F10A-FCC4-5F377A15CB00}"/>
                </a:ext>
              </a:extLst>
            </p:cNvPr>
            <p:cNvSpPr/>
            <p:nvPr/>
          </p:nvSpPr>
          <p:spPr>
            <a:xfrm>
              <a:off x="5119079" y="1680747"/>
              <a:ext cx="173109" cy="181032"/>
            </a:xfrm>
            <a:prstGeom prst="roundRect">
              <a:avLst/>
            </a:prstGeom>
            <a:solidFill>
              <a:schemeClr val="accent1">
                <a:lumMod val="20000"/>
                <a:lumOff val="80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sp>
          <p:nvSpPr>
            <p:cNvPr id="8" name="Rectangle: Rounded Corners 7">
              <a:extLst>
                <a:ext uri="{FF2B5EF4-FFF2-40B4-BE49-F238E27FC236}">
                  <a16:creationId xmlns:a16="http://schemas.microsoft.com/office/drawing/2014/main" id="{087B490B-649E-3CDE-43F4-1BB03BF7AB7B}"/>
                </a:ext>
              </a:extLst>
            </p:cNvPr>
            <p:cNvSpPr/>
            <p:nvPr/>
          </p:nvSpPr>
          <p:spPr>
            <a:xfrm>
              <a:off x="5119079" y="2124457"/>
              <a:ext cx="181112" cy="1747743"/>
            </a:xfrm>
            <a:prstGeom prst="roundRect">
              <a:avLst/>
            </a:prstGeom>
            <a:ln>
              <a:solidFill>
                <a:schemeClr val="accent1">
                  <a:lumMod val="60000"/>
                  <a:lumOff val="40000"/>
                </a:schemeClr>
              </a:solid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sp>
          <p:nvSpPr>
            <p:cNvPr id="10" name="Rectangle: Rounded Corners 9">
              <a:extLst>
                <a:ext uri="{FF2B5EF4-FFF2-40B4-BE49-F238E27FC236}">
                  <a16:creationId xmlns:a16="http://schemas.microsoft.com/office/drawing/2014/main" id="{9FF8F561-87FB-99CA-8CC2-F1B535A7B76C}"/>
                </a:ext>
              </a:extLst>
            </p:cNvPr>
            <p:cNvSpPr/>
            <p:nvPr/>
          </p:nvSpPr>
          <p:spPr>
            <a:xfrm>
              <a:off x="5119079" y="4113153"/>
              <a:ext cx="192031" cy="181032"/>
            </a:xfrm>
            <a:prstGeom prst="roundRect">
              <a:avLst/>
            </a:prstGeom>
            <a:solidFill>
              <a:schemeClr val="accent1">
                <a:lumMod val="50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sp>
          <p:nvSpPr>
            <p:cNvPr id="11" name="TextBox 10">
              <a:extLst>
                <a:ext uri="{FF2B5EF4-FFF2-40B4-BE49-F238E27FC236}">
                  <a16:creationId xmlns:a16="http://schemas.microsoft.com/office/drawing/2014/main" id="{40E3B4AD-D7A0-1972-27C1-44142E98B007}"/>
                </a:ext>
              </a:extLst>
            </p:cNvPr>
            <p:cNvSpPr txBox="1"/>
            <p:nvPr/>
          </p:nvSpPr>
          <p:spPr>
            <a:xfrm>
              <a:off x="5292188" y="1690625"/>
              <a:ext cx="393056" cy="218201"/>
            </a:xfrm>
            <a:prstGeom prst="rect">
              <a:avLst/>
            </a:prstGeom>
            <a:noFill/>
          </p:spPr>
          <p:txBody>
            <a:bodyPr wrap="none" rtlCol="0">
              <a:spAutoFit/>
            </a:bodyPr>
            <a:lstStyle/>
            <a:p>
              <a:r>
                <a:rPr lang="en-US" sz="818"/>
                <a:t>Intro</a:t>
              </a:r>
            </a:p>
          </p:txBody>
        </p:sp>
        <p:sp>
          <p:nvSpPr>
            <p:cNvPr id="12" name="TextBox 11">
              <a:extLst>
                <a:ext uri="{FF2B5EF4-FFF2-40B4-BE49-F238E27FC236}">
                  <a16:creationId xmlns:a16="http://schemas.microsoft.com/office/drawing/2014/main" id="{1BA8F2D6-200B-FB3B-50C6-F8D3F22FC21F}"/>
                </a:ext>
              </a:extLst>
            </p:cNvPr>
            <p:cNvSpPr txBox="1"/>
            <p:nvPr/>
          </p:nvSpPr>
          <p:spPr>
            <a:xfrm>
              <a:off x="5271720" y="1908332"/>
              <a:ext cx="675377" cy="176626"/>
            </a:xfrm>
            <a:prstGeom prst="rect">
              <a:avLst/>
            </a:prstGeom>
            <a:noFill/>
          </p:spPr>
          <p:txBody>
            <a:bodyPr wrap="none" rtlCol="0">
              <a:spAutoFit/>
            </a:bodyPr>
            <a:lstStyle/>
            <a:p>
              <a:r>
                <a:rPr lang="en-US" sz="818" dirty="0"/>
                <a:t>Keynote Welcome</a:t>
              </a:r>
            </a:p>
          </p:txBody>
        </p:sp>
        <p:sp>
          <p:nvSpPr>
            <p:cNvPr id="16" name="TextBox 15">
              <a:extLst>
                <a:ext uri="{FF2B5EF4-FFF2-40B4-BE49-F238E27FC236}">
                  <a16:creationId xmlns:a16="http://schemas.microsoft.com/office/drawing/2014/main" id="{55F7BA06-5353-D43B-FB26-D1EF05EE4946}"/>
                </a:ext>
              </a:extLst>
            </p:cNvPr>
            <p:cNvSpPr txBox="1"/>
            <p:nvPr/>
          </p:nvSpPr>
          <p:spPr>
            <a:xfrm>
              <a:off x="5300191" y="4109237"/>
              <a:ext cx="503664" cy="218201"/>
            </a:xfrm>
            <a:prstGeom prst="rect">
              <a:avLst/>
            </a:prstGeom>
            <a:noFill/>
          </p:spPr>
          <p:txBody>
            <a:bodyPr wrap="none" rtlCol="0">
              <a:spAutoFit/>
            </a:bodyPr>
            <a:lstStyle/>
            <a:p>
              <a:r>
                <a:rPr lang="en-US" sz="818"/>
                <a:t>Awards</a:t>
              </a:r>
            </a:p>
          </p:txBody>
        </p:sp>
        <p:sp>
          <p:nvSpPr>
            <p:cNvPr id="17" name="TextBox 16">
              <a:extLst>
                <a:ext uri="{FF2B5EF4-FFF2-40B4-BE49-F238E27FC236}">
                  <a16:creationId xmlns:a16="http://schemas.microsoft.com/office/drawing/2014/main" id="{E54AF49E-CD21-7274-FF30-4430BD8B3338}"/>
                </a:ext>
              </a:extLst>
            </p:cNvPr>
            <p:cNvSpPr txBox="1"/>
            <p:nvPr/>
          </p:nvSpPr>
          <p:spPr>
            <a:xfrm>
              <a:off x="5271720" y="2899685"/>
              <a:ext cx="505267" cy="218201"/>
            </a:xfrm>
            <a:prstGeom prst="rect">
              <a:avLst/>
            </a:prstGeom>
            <a:noFill/>
          </p:spPr>
          <p:txBody>
            <a:bodyPr wrap="none" rtlCol="0">
              <a:spAutoFit/>
            </a:bodyPr>
            <a:lstStyle/>
            <a:p>
              <a:r>
                <a:rPr lang="en-US" sz="818" dirty="0"/>
                <a:t>Activity</a:t>
              </a:r>
            </a:p>
          </p:txBody>
        </p:sp>
        <p:cxnSp>
          <p:nvCxnSpPr>
            <p:cNvPr id="18" name="Straight Connector 17">
              <a:extLst>
                <a:ext uri="{FF2B5EF4-FFF2-40B4-BE49-F238E27FC236}">
                  <a16:creationId xmlns:a16="http://schemas.microsoft.com/office/drawing/2014/main" id="{1691A45A-BBA9-7481-A2E3-79B38E03C50C}"/>
                </a:ext>
              </a:extLst>
            </p:cNvPr>
            <p:cNvCxnSpPr/>
            <p:nvPr/>
          </p:nvCxnSpPr>
          <p:spPr>
            <a:xfrm>
              <a:off x="5009966" y="1704701"/>
              <a:ext cx="0" cy="2585536"/>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55DD786-B3BC-E531-66EE-A78C6075DE44}"/>
                </a:ext>
              </a:extLst>
            </p:cNvPr>
            <p:cNvSpPr txBox="1"/>
            <p:nvPr/>
          </p:nvSpPr>
          <p:spPr>
            <a:xfrm rot="16200000">
              <a:off x="4576768" y="2911372"/>
              <a:ext cx="667170" cy="218201"/>
            </a:xfrm>
            <a:prstGeom prst="rect">
              <a:avLst/>
            </a:prstGeom>
            <a:noFill/>
          </p:spPr>
          <p:txBody>
            <a:bodyPr wrap="none" rtlCol="0">
              <a:spAutoFit/>
            </a:bodyPr>
            <a:lstStyle/>
            <a:p>
              <a:r>
                <a:rPr lang="en-US" sz="818" dirty="0"/>
                <a:t>90 Minutes</a:t>
              </a:r>
            </a:p>
          </p:txBody>
        </p:sp>
        <p:sp>
          <p:nvSpPr>
            <p:cNvPr id="20" name="Rectangle: Rounded Corners 19">
              <a:extLst>
                <a:ext uri="{FF2B5EF4-FFF2-40B4-BE49-F238E27FC236}">
                  <a16:creationId xmlns:a16="http://schemas.microsoft.com/office/drawing/2014/main" id="{9FACCA46-6B6B-A3D0-9E42-D50A961CA439}"/>
                </a:ext>
              </a:extLst>
            </p:cNvPr>
            <p:cNvSpPr/>
            <p:nvPr/>
          </p:nvSpPr>
          <p:spPr>
            <a:xfrm>
              <a:off x="5119079" y="1910467"/>
              <a:ext cx="175075" cy="181032"/>
            </a:xfrm>
            <a:prstGeom prst="roundRect">
              <a:avLst/>
            </a:prstGeom>
            <a:solidFill>
              <a:schemeClr val="accent1">
                <a:lumMod val="40000"/>
                <a:lumOff val="60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sp>
          <p:nvSpPr>
            <p:cNvPr id="21" name="Rectangle: Rounded Corners 20">
              <a:extLst>
                <a:ext uri="{FF2B5EF4-FFF2-40B4-BE49-F238E27FC236}">
                  <a16:creationId xmlns:a16="http://schemas.microsoft.com/office/drawing/2014/main" id="{322F4B9C-1C1C-12D1-2560-77E8859C0A2D}"/>
                </a:ext>
              </a:extLst>
            </p:cNvPr>
            <p:cNvSpPr/>
            <p:nvPr/>
          </p:nvSpPr>
          <p:spPr>
            <a:xfrm>
              <a:off x="5119079" y="3900312"/>
              <a:ext cx="186061" cy="188863"/>
            </a:xfrm>
            <a:prstGeom prst="roundRect">
              <a:avLst/>
            </a:prstGeom>
            <a:solidFill>
              <a:schemeClr val="accent1">
                <a:lumMod val="7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sp>
          <p:nvSpPr>
            <p:cNvPr id="22" name="TextBox 21">
              <a:extLst>
                <a:ext uri="{FF2B5EF4-FFF2-40B4-BE49-F238E27FC236}">
                  <a16:creationId xmlns:a16="http://schemas.microsoft.com/office/drawing/2014/main" id="{562AF7FB-8BA3-F88D-FBAB-806FC23B076B}"/>
                </a:ext>
              </a:extLst>
            </p:cNvPr>
            <p:cNvSpPr txBox="1"/>
            <p:nvPr/>
          </p:nvSpPr>
          <p:spPr>
            <a:xfrm>
              <a:off x="5274594" y="3909587"/>
              <a:ext cx="808235" cy="218201"/>
            </a:xfrm>
            <a:prstGeom prst="rect">
              <a:avLst/>
            </a:prstGeom>
            <a:noFill/>
          </p:spPr>
          <p:txBody>
            <a:bodyPr wrap="none" rtlCol="0">
              <a:spAutoFit/>
            </a:bodyPr>
            <a:lstStyle/>
            <a:p>
              <a:r>
                <a:rPr lang="en-US" sz="818" dirty="0"/>
                <a:t>Charity Speaks</a:t>
              </a:r>
            </a:p>
          </p:txBody>
        </p:sp>
      </p:grpSp>
      <p:sp>
        <p:nvSpPr>
          <p:cNvPr id="24" name="TextBox 23">
            <a:extLst>
              <a:ext uri="{FF2B5EF4-FFF2-40B4-BE49-F238E27FC236}">
                <a16:creationId xmlns:a16="http://schemas.microsoft.com/office/drawing/2014/main" id="{ABC37F1D-D9B8-31E3-9C47-0540F0B06607}"/>
              </a:ext>
            </a:extLst>
          </p:cNvPr>
          <p:cNvSpPr txBox="1"/>
          <p:nvPr/>
        </p:nvSpPr>
        <p:spPr>
          <a:xfrm>
            <a:off x="192957" y="3945381"/>
            <a:ext cx="5814509" cy="3970318"/>
          </a:xfrm>
          <a:prstGeom prst="rect">
            <a:avLst/>
          </a:prstGeom>
          <a:noFill/>
        </p:spPr>
        <p:txBody>
          <a:bodyPr wrap="square" rtlCol="0">
            <a:spAutoFit/>
          </a:bodyPr>
          <a:lstStyle/>
          <a:p>
            <a:pPr algn="just"/>
            <a:r>
              <a:rPr lang="en-US" sz="1400" dirty="0"/>
              <a:t>This event combines playing, innovating, throwing, experimenting, laughing, teaming, learning and just plain ‘growing down’ for a fun way to bring the spirit of community service to your group.  The </a:t>
            </a:r>
            <a:r>
              <a:rPr lang="en-US" sz="1400" b="1" dirty="0">
                <a:solidFill>
                  <a:srgbClr val="370460"/>
                </a:solidFill>
              </a:rPr>
              <a:t>“</a:t>
            </a:r>
            <a:r>
              <a:rPr lang="en-US" sz="1400" b="1" dirty="0" err="1">
                <a:solidFill>
                  <a:srgbClr val="370460"/>
                </a:solidFill>
              </a:rPr>
              <a:t>aha’s</a:t>
            </a:r>
            <a:r>
              <a:rPr lang="en-US" sz="1400" b="1" dirty="0">
                <a:solidFill>
                  <a:srgbClr val="370460"/>
                </a:solidFill>
              </a:rPr>
              <a:t>” and feel good </a:t>
            </a:r>
            <a:r>
              <a:rPr lang="en-US" sz="1400" dirty="0"/>
              <a:t>your team will r</a:t>
            </a:r>
            <a:r>
              <a:rPr lang="en-US" sz="1400" i="0" dirty="0">
                <a:effectLst/>
              </a:rPr>
              <a:t>eap are sure to shape the future (both yours and the organization you hel</a:t>
            </a:r>
            <a:r>
              <a:rPr lang="en-US" sz="1400" dirty="0"/>
              <a:t>p) </a:t>
            </a:r>
            <a:r>
              <a:rPr lang="en-US" sz="1400" i="0" dirty="0">
                <a:effectLst/>
              </a:rPr>
              <a:t>with creative and innovative solutions.</a:t>
            </a:r>
          </a:p>
          <a:p>
            <a:pPr algn="just"/>
            <a:endParaRPr lang="en-US" sz="1400" dirty="0"/>
          </a:p>
          <a:p>
            <a:pPr algn="just"/>
            <a:r>
              <a:rPr lang="en-US" sz="1400" b="1" dirty="0">
                <a:solidFill>
                  <a:srgbClr val="370460"/>
                </a:solidFill>
                <a:latin typeface="Lucida Handwriting" panose="03010101010101010101" pitchFamily="66" charset="0"/>
              </a:rPr>
              <a:t>Giving Wings </a:t>
            </a:r>
            <a:r>
              <a:rPr lang="en-US" sz="1400" dirty="0"/>
              <a:t>weaves inspiration and learning. Part keynote, part playground, John Collins, the current Guinness World Record holder for the longest flight by a paper airplane, relates the business world to the flying world. Next its time to get moving!  We’ll hand out the paper, and John shares tips on how to build all kinds of airplanes.  Filled with metaphors for relating work and flying, the lab includes flying machines such as the tube, the arrow, the bullet, the glider, the interceptor and even the boomerang, an airplane built so you don’t have to chase it! </a:t>
            </a:r>
          </a:p>
          <a:p>
            <a:pPr algn="just"/>
            <a:endParaRPr lang="en-US" sz="1400" dirty="0"/>
          </a:p>
          <a:p>
            <a:pPr algn="just"/>
            <a:r>
              <a:rPr lang="en-US" sz="1400" dirty="0"/>
              <a:t>Your donation is a live-learning STEM LAB for a local school, where John teaches engineering, aerodynamics and science using – of course – paper airplanes!</a:t>
            </a:r>
          </a:p>
        </p:txBody>
      </p:sp>
      <p:pic>
        <p:nvPicPr>
          <p:cNvPr id="27" name="Picture 6" descr="Science of Flight: Paper Airplanes">
            <a:extLst>
              <a:ext uri="{FF2B5EF4-FFF2-40B4-BE49-F238E27FC236}">
                <a16:creationId xmlns:a16="http://schemas.microsoft.com/office/drawing/2014/main" id="{5074779D-C9F6-95E4-5256-7507743E9CE2}"/>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a:stretch/>
        </p:blipFill>
        <p:spPr bwMode="auto">
          <a:xfrm>
            <a:off x="4172919" y="7796711"/>
            <a:ext cx="1628347" cy="1392135"/>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0">
            <a:extLst>
              <a:ext uri="{FF2B5EF4-FFF2-40B4-BE49-F238E27FC236}">
                <a16:creationId xmlns:a16="http://schemas.microsoft.com/office/drawing/2014/main" id="{2D9A527A-E701-88CB-F4D2-8896DFF8FE1C}"/>
              </a:ext>
            </a:extLst>
          </p:cNvPr>
          <p:cNvPicPr>
            <a:picLocks noChangeAspect="1"/>
          </p:cNvPicPr>
          <p:nvPr/>
        </p:nvPicPr>
        <p:blipFill rotWithShape="1">
          <a:blip r:embed="rId9" cstate="email">
            <a:extLst>
              <a:ext uri="{BEBA8EAE-BF5A-486C-A8C5-ECC9F3942E4B}">
                <a14:imgProps xmlns:a14="http://schemas.microsoft.com/office/drawing/2010/main">
                  <a14:imgLayer r:embed="rId10">
                    <a14:imgEffect>
                      <a14:backgroundRemoval t="9930" b="98451" l="0" r="100000">
                        <a14:foregroundMark x1="90888" y1="88855" x2="90888" y2="88855"/>
                        <a14:foregroundMark x1="89384" y1="95141" x2="89384" y2="95141"/>
                        <a14:foregroundMark x1="87619" y1="95141" x2="87619" y2="95141"/>
                        <a14:foregroundMark x1="3066" y1="13179" x2="3066" y2="13179"/>
                        <a14:foregroundMark x1="40584" y1="95020" x2="40584" y2="95020"/>
                        <a14:foregroundMark x1="72028" y1="96508" x2="72028" y2="96508"/>
                        <a14:foregroundMark x1="73648" y1="98482" x2="73648" y2="98482"/>
                        <a14:backgroundMark x1="10015" y1="76171" x2="26579" y2="77948"/>
                        <a14:backgroundMark x1="26579" y1="77948" x2="13405" y2="94952"/>
                        <a14:backgroundMark x1="13405" y1="94952" x2="7704" y2="93659"/>
                        <a14:backgroundMark x1="90254" y1="76737" x2="97496" y2="91519"/>
                        <a14:backgroundMark x1="97496" y1="91519" x2="97188" y2="92044"/>
                        <a14:backgroundMark x1="76156" y1="86147" x2="76156" y2="86147"/>
                        <a14:backgroundMark x1="75655" y1="86672" x2="75655" y2="86672"/>
                      </a14:backgroundRemoval>
                    </a14:imgEffect>
                  </a14:imgLayer>
                </a14:imgProps>
              </a:ext>
              <a:ext uri="{28A0092B-C50C-407E-A947-70E740481C1C}">
                <a14:useLocalDpi xmlns:a14="http://schemas.microsoft.com/office/drawing/2010/main"/>
              </a:ext>
            </a:extLst>
          </a:blip>
          <a:srcRect/>
          <a:stretch/>
        </p:blipFill>
        <p:spPr>
          <a:xfrm>
            <a:off x="2217051" y="7557710"/>
            <a:ext cx="1835001" cy="1748021"/>
          </a:xfrm>
          <a:prstGeom prst="rect">
            <a:avLst/>
          </a:prstGeom>
        </p:spPr>
      </p:pic>
      <p:pic>
        <p:nvPicPr>
          <p:cNvPr id="1026" name="Picture 2">
            <a:extLst>
              <a:ext uri="{FF2B5EF4-FFF2-40B4-BE49-F238E27FC236}">
                <a16:creationId xmlns:a16="http://schemas.microsoft.com/office/drawing/2014/main" id="{CADCAB69-A690-249E-5463-802459AD08E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6575" y="7841752"/>
            <a:ext cx="2056586" cy="135288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A white paper airplane&#10;&#10;Description automatically generated">
            <a:extLst>
              <a:ext uri="{FF2B5EF4-FFF2-40B4-BE49-F238E27FC236}">
                <a16:creationId xmlns:a16="http://schemas.microsoft.com/office/drawing/2014/main" id="{5788B5A4-33EF-0811-18FD-37A8B8165C4F}"/>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958819" y="8538215"/>
            <a:ext cx="1628347" cy="1181715"/>
          </a:xfrm>
          <a:prstGeom prst="rect">
            <a:avLst/>
          </a:prstGeom>
        </p:spPr>
      </p:pic>
    </p:spTree>
    <p:extLst>
      <p:ext uri="{BB962C8B-B14F-4D97-AF65-F5344CB8AC3E}">
        <p14:creationId xmlns:p14="http://schemas.microsoft.com/office/powerpoint/2010/main" val="7383084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75bd05e-5a58-4b96-a4b3-bee0e5ddce65">
      <Terms xmlns="http://schemas.microsoft.com/office/infopath/2007/PartnerControls"/>
    </lcf76f155ced4ddcb4097134ff3c332f>
    <TaxCatchAll xmlns="46ca9d76-17d7-4887-bea8-a66e5b3a48ff" xsi:nil="true"/>
    <SharedWithUsers xmlns="46ca9d76-17d7-4887-bea8-a66e5b3a48ff">
      <UserInfo>
        <DisplayName>Sharon Fisher</DisplayName>
        <AccountId>14</AccountId>
        <AccountType/>
      </UserInfo>
      <UserInfo>
        <DisplayName>Dominique Gobeil</DisplayName>
        <AccountId>13</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ED2AB7202BAB843BD0C465FB71B4352" ma:contentTypeVersion="15" ma:contentTypeDescription="Create a new document." ma:contentTypeScope="" ma:versionID="b4d47f652de5d7baa23bb460abec7c42">
  <xsd:schema xmlns:xsd="http://www.w3.org/2001/XMLSchema" xmlns:xs="http://www.w3.org/2001/XMLSchema" xmlns:p="http://schemas.microsoft.com/office/2006/metadata/properties" xmlns:ns2="175bd05e-5a58-4b96-a4b3-bee0e5ddce65" xmlns:ns3="46ca9d76-17d7-4887-bea8-a66e5b3a48ff" targetNamespace="http://schemas.microsoft.com/office/2006/metadata/properties" ma:root="true" ma:fieldsID="785afc73cc1e5ff64c419f0a0e9a1a30" ns2:_="" ns3:_="">
    <xsd:import namespace="175bd05e-5a58-4b96-a4b3-bee0e5ddce65"/>
    <xsd:import namespace="46ca9d76-17d7-4887-bea8-a66e5b3a48f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5bd05e-5a58-4b96-a4b3-bee0e5ddce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4aac4e5-5434-47aa-9f0f-653ded6160e3"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ca9d76-17d7-4887-bea8-a66e5b3a48f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6deea0c2-8747-4de3-95b9-782d0e903973}" ma:internalName="TaxCatchAll" ma:showField="CatchAllData" ma:web="46ca9d76-17d7-4887-bea8-a66e5b3a48f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DD856F-20CA-49D8-94CB-A015D2631270}">
  <ds:schemaRefs>
    <ds:schemaRef ds:uri="http://schemas.microsoft.com/sharepoint/v3/contenttype/forms"/>
  </ds:schemaRefs>
</ds:datastoreItem>
</file>

<file path=customXml/itemProps2.xml><?xml version="1.0" encoding="utf-8"?>
<ds:datastoreItem xmlns:ds="http://schemas.openxmlformats.org/officeDocument/2006/customXml" ds:itemID="{1E627B8A-8FBA-4BC5-AA24-D72CB2938C7B}">
  <ds:schemaRefs>
    <ds:schemaRef ds:uri="http://purl.org/dc/terms/"/>
    <ds:schemaRef ds:uri="http://schemas.microsoft.com/office/infopath/2007/PartnerControls"/>
    <ds:schemaRef ds:uri="http://www.w3.org/XML/1998/namespace"/>
    <ds:schemaRef ds:uri="db1405d4-33b3-4601-98cd-d9f54bcee7f2"/>
    <ds:schemaRef ds:uri="http://schemas.microsoft.com/office/2006/documentManagement/types"/>
    <ds:schemaRef ds:uri="http://purl.org/dc/elements/1.1/"/>
    <ds:schemaRef ds:uri="http://purl.org/dc/dcmitype/"/>
    <ds:schemaRef ds:uri="http://schemas.openxmlformats.org/package/2006/metadata/core-properties"/>
    <ds:schemaRef ds:uri="3b10adbe-91a9-43b4-a2b2-28f1608457ba"/>
    <ds:schemaRef ds:uri="http://schemas.microsoft.com/office/2006/metadata/properties"/>
    <ds:schemaRef ds:uri="175bd05e-5a58-4b96-a4b3-bee0e5ddce65"/>
    <ds:schemaRef ds:uri="46ca9d76-17d7-4887-bea8-a66e5b3a48ff"/>
  </ds:schemaRefs>
</ds:datastoreItem>
</file>

<file path=customXml/itemProps3.xml><?xml version="1.0" encoding="utf-8"?>
<ds:datastoreItem xmlns:ds="http://schemas.openxmlformats.org/officeDocument/2006/customXml" ds:itemID="{DA822A4A-B1E8-4D35-8B52-6EF096321D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5bd05e-5a58-4b96-a4b3-bee0e5ddce65"/>
    <ds:schemaRef ds:uri="46ca9d76-17d7-4887-bea8-a66e5b3a48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15173</TotalTime>
  <Words>239</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Calibri</vt:lpstr>
      <vt:lpstr>Calibri Light</vt:lpstr>
      <vt:lpstr>Lucida Handwriting</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Bougie</dc:creator>
  <cp:lastModifiedBy>Heather Miller</cp:lastModifiedBy>
  <cp:revision>11</cp:revision>
  <cp:lastPrinted>2023-06-01T16:40:03Z</cp:lastPrinted>
  <dcterms:created xsi:type="dcterms:W3CDTF">2023-05-12T12:16:30Z</dcterms:created>
  <dcterms:modified xsi:type="dcterms:W3CDTF">2023-08-14T17:41:15Z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0x010100EED2AB7202BAB843BD0C465FB71B4352</vt:lpwstr>
  </property>
</Properties>
</file>