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345" r:id="rId5"/>
  </p:sldIdLst>
  <p:sldSz cx="7772400" cy="100584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265C98-33E9-48B8-8B68-1292ADF4C33D}">
          <p14:sldIdLst>
            <p14:sldId id="3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4CA8"/>
    <a:srgbClr val="EFEBD1"/>
    <a:srgbClr val="FFCC99"/>
    <a:srgbClr val="CCCCFF"/>
    <a:srgbClr val="C0D4F5"/>
    <a:srgbClr val="5074A7"/>
    <a:srgbClr val="DA9D6F"/>
    <a:srgbClr val="9C9579"/>
    <a:srgbClr val="53B8D6"/>
    <a:srgbClr val="2EB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5E0A6B-1CFC-4E47-AE29-5CF094F45649}" v="1" dt="2023-08-14T17:52:50.9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8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Miller" userId="512a90a0-3341-465e-b8d0-9b7f5805cd9f" providerId="ADAL" clId="{745E0A6B-1CFC-4E47-AE29-5CF094F45649}"/>
    <pc:docChg chg="addSld delSld modSld modSection">
      <pc:chgData name="Heather Miller" userId="512a90a0-3341-465e-b8d0-9b7f5805cd9f" providerId="ADAL" clId="{745E0A6B-1CFC-4E47-AE29-5CF094F45649}" dt="2023-08-14T17:53:22.480" v="33" actId="6549"/>
      <pc:docMkLst>
        <pc:docMk/>
      </pc:docMkLst>
      <pc:sldChg chg="del">
        <pc:chgData name="Heather Miller" userId="512a90a0-3341-465e-b8d0-9b7f5805cd9f" providerId="ADAL" clId="{745E0A6B-1CFC-4E47-AE29-5CF094F45649}" dt="2023-08-14T17:52:52.077" v="1" actId="47"/>
        <pc:sldMkLst>
          <pc:docMk/>
          <pc:sldMk cId="940674842" sldId="270"/>
        </pc:sldMkLst>
      </pc:sldChg>
      <pc:sldChg chg="modSp add mod">
        <pc:chgData name="Heather Miller" userId="512a90a0-3341-465e-b8d0-9b7f5805cd9f" providerId="ADAL" clId="{745E0A6B-1CFC-4E47-AE29-5CF094F45649}" dt="2023-08-14T17:53:22.480" v="33" actId="6549"/>
        <pc:sldMkLst>
          <pc:docMk/>
          <pc:sldMk cId="290916429" sldId="345"/>
        </pc:sldMkLst>
        <pc:spChg chg="mod">
          <ac:chgData name="Heather Miller" userId="512a90a0-3341-465e-b8d0-9b7f5805cd9f" providerId="ADAL" clId="{745E0A6B-1CFC-4E47-AE29-5CF094F45649}" dt="2023-08-14T17:53:22.480" v="33" actId="6549"/>
          <ac:spMkLst>
            <pc:docMk/>
            <pc:sldMk cId="290916429" sldId="345"/>
            <ac:spMk id="24" creationId="{F414658D-0818-2DB2-A960-CFC63DD5F51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4234" y="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r">
              <a:defRPr sz="1200"/>
            </a:lvl1pPr>
          </a:lstStyle>
          <a:p>
            <a:fld id="{C11D8444-7A61-46F5-90DF-3283CE9678B7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6650" y="1201738"/>
            <a:ext cx="2501900" cy="3238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88" tIns="47544" rIns="95088" bIns="475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017" y="4620784"/>
            <a:ext cx="5851168" cy="3781091"/>
          </a:xfrm>
          <a:prstGeom prst="rect">
            <a:avLst/>
          </a:prstGeom>
        </p:spPr>
        <p:txBody>
          <a:bodyPr vert="horz" lIns="95088" tIns="47544" rIns="95088" bIns="475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9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4234" y="911949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r">
              <a:defRPr sz="1200"/>
            </a:lvl1pPr>
          </a:lstStyle>
          <a:p>
            <a:fld id="{33A3B2BE-3C1B-4C75-B91A-D3C07D901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0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51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2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4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90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9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3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9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0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2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5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00627A-7A75-F18F-2F78-0A6C03646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" t="57291" r="48981" b="6709"/>
          <a:stretch/>
        </p:blipFill>
        <p:spPr bwMode="auto">
          <a:xfrm>
            <a:off x="118997" y="100208"/>
            <a:ext cx="3488896" cy="279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336266C-B9EC-EA4D-4CE7-D2FFFBFF388D}"/>
              </a:ext>
            </a:extLst>
          </p:cNvPr>
          <p:cNvSpPr/>
          <p:nvPr/>
        </p:nvSpPr>
        <p:spPr>
          <a:xfrm>
            <a:off x="118997" y="2498326"/>
            <a:ext cx="7565721" cy="606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Island Life and Umbrella Drinks Steal the Spotlight!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7BFAF3-CCF8-F940-9A51-635E42F442FE}"/>
              </a:ext>
            </a:extLst>
          </p:cNvPr>
          <p:cNvSpPr/>
          <p:nvPr/>
        </p:nvSpPr>
        <p:spPr>
          <a:xfrm>
            <a:off x="87682" y="100208"/>
            <a:ext cx="7565721" cy="98329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BD925D-4D5C-6755-E7F7-583C7D2BE4DD}"/>
              </a:ext>
            </a:extLst>
          </p:cNvPr>
          <p:cNvSpPr txBox="1"/>
          <p:nvPr/>
        </p:nvSpPr>
        <p:spPr>
          <a:xfrm>
            <a:off x="638146" y="3218703"/>
            <a:ext cx="830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60min</a:t>
            </a:r>
          </a:p>
          <a:p>
            <a:r>
              <a:rPr lang="en-US"/>
              <a:t>90 min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2A05AD-7D87-FB7B-1EBF-7A40FC662D54}"/>
              </a:ext>
            </a:extLst>
          </p:cNvPr>
          <p:cNvSpPr txBox="1"/>
          <p:nvPr/>
        </p:nvSpPr>
        <p:spPr>
          <a:xfrm>
            <a:off x="2505568" y="3226303"/>
            <a:ext cx="1353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Players 10 – </a:t>
            </a:r>
          </a:p>
          <a:p>
            <a:r>
              <a:rPr lang="en-US" dirty="0"/>
              <a:t>Unlimited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14658D-0818-2DB2-A960-CFC63DD5F51C}"/>
              </a:ext>
            </a:extLst>
          </p:cNvPr>
          <p:cNvSpPr txBox="1"/>
          <p:nvPr/>
        </p:nvSpPr>
        <p:spPr>
          <a:xfrm>
            <a:off x="152326" y="4028176"/>
            <a:ext cx="596787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When you’re by the water, you’re dreaming of sunshine and fruity drinks with little umbrellas.  All served up under the shade of a tropical Tiki Hut!  In this event, guests show their whimsy and creativity in a Showdown to build the best Tiki Hut with the most enticing activity to draw guests in. 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endParaRPr lang="en-US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en-US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sland-inspired music sets the stage for the fun.  </a:t>
            </a:r>
            <a:r>
              <a:rPr lang="en-US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Every tiki bar needs a specialty drink, a one-of-a-kind theme, a tiki mascot, or even a musical number - the options are endless to make each tiki bar stand out from the crowd! 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So </a:t>
            </a:r>
            <a:r>
              <a:rPr lang="en-US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put some hula into your hustle to get ready for the judging!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76C406-C461-5C19-497D-2ACF920A3EBE}"/>
              </a:ext>
            </a:extLst>
          </p:cNvPr>
          <p:cNvSpPr/>
          <p:nvPr/>
        </p:nvSpPr>
        <p:spPr>
          <a:xfrm>
            <a:off x="112201" y="9279510"/>
            <a:ext cx="5674290" cy="111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A47742B-22F2-7173-54F2-E5BD0D33B3B1}"/>
              </a:ext>
            </a:extLst>
          </p:cNvPr>
          <p:cNvSpPr/>
          <p:nvPr/>
        </p:nvSpPr>
        <p:spPr>
          <a:xfrm>
            <a:off x="307804" y="7100508"/>
            <a:ext cx="7179721" cy="12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E10E78-6E09-4865-F83B-F9576AE68011}"/>
              </a:ext>
            </a:extLst>
          </p:cNvPr>
          <p:cNvSpPr txBox="1"/>
          <p:nvPr/>
        </p:nvSpPr>
        <p:spPr>
          <a:xfrm>
            <a:off x="6621465" y="3260604"/>
            <a:ext cx="978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Indoor</a:t>
            </a:r>
          </a:p>
          <a:p>
            <a:r>
              <a:rPr lang="en-US"/>
              <a:t>Outdoor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992F8-169D-6980-B12B-B1B71C64CDF0}"/>
              </a:ext>
            </a:extLst>
          </p:cNvPr>
          <p:cNvSpPr txBox="1"/>
          <p:nvPr/>
        </p:nvSpPr>
        <p:spPr>
          <a:xfrm>
            <a:off x="4932759" y="3345133"/>
            <a:ext cx="55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Live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16FFF2-3F5C-467C-642D-7FEC8C5BCC49}"/>
              </a:ext>
            </a:extLst>
          </p:cNvPr>
          <p:cNvSpPr/>
          <p:nvPr/>
        </p:nvSpPr>
        <p:spPr>
          <a:xfrm>
            <a:off x="2262488" y="7745473"/>
            <a:ext cx="1502614" cy="142586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B31D30-511E-8241-AE03-9CAB1C3EF268}"/>
              </a:ext>
            </a:extLst>
          </p:cNvPr>
          <p:cNvSpPr/>
          <p:nvPr/>
        </p:nvSpPr>
        <p:spPr>
          <a:xfrm>
            <a:off x="334609" y="7745473"/>
            <a:ext cx="1729504" cy="141686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0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F0BF51-F916-9B3B-432C-405A8137F71F}"/>
              </a:ext>
            </a:extLst>
          </p:cNvPr>
          <p:cNvGrpSpPr/>
          <p:nvPr/>
        </p:nvGrpSpPr>
        <p:grpSpPr>
          <a:xfrm>
            <a:off x="6045947" y="4105013"/>
            <a:ext cx="1524738" cy="3800393"/>
            <a:chOff x="3069028" y="1650370"/>
            <a:chExt cx="1198499" cy="261343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7127755-06CA-A742-0594-E31BA6F79667}"/>
                </a:ext>
              </a:extLst>
            </p:cNvPr>
            <p:cNvSpPr/>
            <p:nvPr/>
          </p:nvSpPr>
          <p:spPr>
            <a:xfrm>
              <a:off x="3371989" y="1650370"/>
              <a:ext cx="173109" cy="18103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D9AE2F6-9E80-15E9-6FD5-7440F28A5090}"/>
                </a:ext>
              </a:extLst>
            </p:cNvPr>
            <p:cNvSpPr/>
            <p:nvPr/>
          </p:nvSpPr>
          <p:spPr>
            <a:xfrm>
              <a:off x="3371989" y="2098734"/>
              <a:ext cx="175075" cy="18544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7F84DA-BB0B-1406-53A9-31ECDE112A03}"/>
                </a:ext>
              </a:extLst>
            </p:cNvPr>
            <p:cNvSpPr/>
            <p:nvPr/>
          </p:nvSpPr>
          <p:spPr>
            <a:xfrm>
              <a:off x="3371989" y="2317379"/>
              <a:ext cx="181112" cy="118209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DF4E6F0-34F2-1139-CCE6-6BF6BE4ABDB6}"/>
                </a:ext>
              </a:extLst>
            </p:cNvPr>
            <p:cNvSpPr/>
            <p:nvPr/>
          </p:nvSpPr>
          <p:spPr>
            <a:xfrm>
              <a:off x="3371989" y="4082776"/>
              <a:ext cx="192031" cy="18103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E378E1-1EFA-C59A-43F4-6A0474E1F1F2}"/>
                </a:ext>
              </a:extLst>
            </p:cNvPr>
            <p:cNvSpPr txBox="1"/>
            <p:nvPr/>
          </p:nvSpPr>
          <p:spPr>
            <a:xfrm>
              <a:off x="3547065" y="1660248"/>
              <a:ext cx="343475" cy="177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Intro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B62402-001C-11A4-E4FB-48785918049A}"/>
                </a:ext>
              </a:extLst>
            </p:cNvPr>
            <p:cNvSpPr txBox="1"/>
            <p:nvPr/>
          </p:nvSpPr>
          <p:spPr>
            <a:xfrm>
              <a:off x="3526598" y="1877955"/>
              <a:ext cx="577718" cy="177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Icebreaker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DD77A6-B615-BBC9-3256-4523F017AABB}"/>
                </a:ext>
              </a:extLst>
            </p:cNvPr>
            <p:cNvSpPr txBox="1"/>
            <p:nvPr/>
          </p:nvSpPr>
          <p:spPr>
            <a:xfrm>
              <a:off x="3526598" y="2086630"/>
              <a:ext cx="731793" cy="177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Strategy Stage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6F5601-3E03-E260-EF86-2A0995D85999}"/>
                </a:ext>
              </a:extLst>
            </p:cNvPr>
            <p:cNvSpPr txBox="1"/>
            <p:nvPr/>
          </p:nvSpPr>
          <p:spPr>
            <a:xfrm>
              <a:off x="3555069" y="4078860"/>
              <a:ext cx="447444" cy="177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Awards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4614217-9C84-B659-4D28-7703FD11D8D4}"/>
                </a:ext>
              </a:extLst>
            </p:cNvPr>
            <p:cNvSpPr txBox="1"/>
            <p:nvPr/>
          </p:nvSpPr>
          <p:spPr>
            <a:xfrm>
              <a:off x="3565987" y="2868750"/>
              <a:ext cx="472496" cy="177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Building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4E9636-CD9E-A2A5-F373-6BDBD59DA34E}"/>
                </a:ext>
              </a:extLst>
            </p:cNvPr>
            <p:cNvCxnSpPr>
              <a:cxnSpLocks/>
            </p:cNvCxnSpPr>
            <p:nvPr/>
          </p:nvCxnSpPr>
          <p:spPr>
            <a:xfrm>
              <a:off x="3264844" y="1674324"/>
              <a:ext cx="0" cy="2585536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DB9DA9B-1676-2521-31EB-ADDCBA015A63}"/>
                </a:ext>
              </a:extLst>
            </p:cNvPr>
            <p:cNvSpPr txBox="1"/>
            <p:nvPr/>
          </p:nvSpPr>
          <p:spPr>
            <a:xfrm rot="16200000">
              <a:off x="2886772" y="2893895"/>
              <a:ext cx="556917" cy="192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90 Minutes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A58C59C-CE27-98A3-E34B-9D23DC727C30}"/>
                </a:ext>
              </a:extLst>
            </p:cNvPr>
            <p:cNvSpPr/>
            <p:nvPr/>
          </p:nvSpPr>
          <p:spPr>
            <a:xfrm>
              <a:off x="3371989" y="1880090"/>
              <a:ext cx="175075" cy="18103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05041CD-285F-1EC2-AEB2-45086F1E2636}"/>
                </a:ext>
              </a:extLst>
            </p:cNvPr>
            <p:cNvSpPr/>
            <p:nvPr/>
          </p:nvSpPr>
          <p:spPr>
            <a:xfrm>
              <a:off x="3371989" y="3869935"/>
              <a:ext cx="186061" cy="18886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562CB70-874A-D9BF-DC1A-3CE62E60C376}"/>
                </a:ext>
              </a:extLst>
            </p:cNvPr>
            <p:cNvSpPr txBox="1"/>
            <p:nvPr/>
          </p:nvSpPr>
          <p:spPr>
            <a:xfrm>
              <a:off x="3529472" y="3879210"/>
              <a:ext cx="738055" cy="177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Charity Speaks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F54794A-0A0D-283E-242D-3DF2DF3D8F05}"/>
                </a:ext>
              </a:extLst>
            </p:cNvPr>
            <p:cNvSpPr/>
            <p:nvPr/>
          </p:nvSpPr>
          <p:spPr>
            <a:xfrm>
              <a:off x="3369007" y="3532679"/>
              <a:ext cx="186061" cy="3132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F4B1D7C-CE4B-EF18-3FB5-E4A1F357B984}"/>
                </a:ext>
              </a:extLst>
            </p:cNvPr>
            <p:cNvSpPr txBox="1"/>
            <p:nvPr/>
          </p:nvSpPr>
          <p:spPr>
            <a:xfrm>
              <a:off x="3547065" y="3608513"/>
              <a:ext cx="456212" cy="177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Present</a:t>
              </a:r>
            </a:p>
          </p:txBody>
        </p:sp>
      </p:grpSp>
      <p:pic>
        <p:nvPicPr>
          <p:cNvPr id="41" name="Picture 2" descr="Stopwatch - Free Tools and utensils icons">
            <a:extLst>
              <a:ext uri="{FF2B5EF4-FFF2-40B4-BE49-F238E27FC236}">
                <a16:creationId xmlns:a16="http://schemas.microsoft.com/office/drawing/2014/main" id="{A169D8D8-CE11-6FBA-D2D3-7758DF4E4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9" y="3319084"/>
            <a:ext cx="445567" cy="44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D19E6CAA-9829-25B5-5BEE-F51C1D88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887" y="3369043"/>
            <a:ext cx="429366" cy="42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Platform Icons - Free SVG &amp; PNG Platform Images - Noun Project">
            <a:extLst>
              <a:ext uri="{FF2B5EF4-FFF2-40B4-BE49-F238E27FC236}">
                <a16:creationId xmlns:a16="http://schemas.microsoft.com/office/drawing/2014/main" id="{03A9157A-989D-06D0-DC4D-879E6A192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972" y="3339729"/>
            <a:ext cx="487597" cy="48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Indoor Or Outdoor Icons - Free SVG &amp; PNG Indoor Or Outdoor Images - Noun  Project">
            <a:extLst>
              <a:ext uri="{FF2B5EF4-FFF2-40B4-BE49-F238E27FC236}">
                <a16:creationId xmlns:a16="http://schemas.microsoft.com/office/drawing/2014/main" id="{54C22C91-E20C-E2CA-356A-CE98EA648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26" y="3199837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picture containing art&#10;&#10;Description automatically generated">
            <a:extLst>
              <a:ext uri="{FF2B5EF4-FFF2-40B4-BE49-F238E27FC236}">
                <a16:creationId xmlns:a16="http://schemas.microsoft.com/office/drawing/2014/main" id="{F8B12A1D-26E6-B268-D352-5DD74DE807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4"/>
          <a:stretch/>
        </p:blipFill>
        <p:spPr>
          <a:xfrm>
            <a:off x="2115657" y="-179178"/>
            <a:ext cx="3047101" cy="1594841"/>
          </a:xfrm>
          <a:prstGeom prst="rect">
            <a:avLst/>
          </a:prstGeom>
          <a:effectLst>
            <a:glow rad="101600">
              <a:srgbClr val="311C10">
                <a:alpha val="71000"/>
              </a:srgbClr>
            </a:glow>
            <a:outerShdw blurRad="152400" dir="2700000" algn="tl" rotWithShape="0">
              <a:prstClr val="black"/>
            </a:outerShdw>
            <a:reflection blurRad="6350" stA="52000" endA="300" endPos="35000" dir="5400000" sy="-100000" algn="bl" rotWithShape="0"/>
            <a:softEdge rad="0"/>
          </a:effectLst>
        </p:spPr>
      </p:pic>
      <p:pic>
        <p:nvPicPr>
          <p:cNvPr id="46" name="Picture 45" descr="A picture containing art, screenshot&#10;&#10;Description automatically generated">
            <a:extLst>
              <a:ext uri="{FF2B5EF4-FFF2-40B4-BE49-F238E27FC236}">
                <a16:creationId xmlns:a16="http://schemas.microsoft.com/office/drawing/2014/main" id="{AA9D1086-3020-5C26-4412-753E2B5BEB2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0"/>
          <a:stretch/>
        </p:blipFill>
        <p:spPr>
          <a:xfrm>
            <a:off x="5399884" y="143117"/>
            <a:ext cx="2208966" cy="962837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954244-DE10-1979-7159-F149B5476EA2}"/>
              </a:ext>
            </a:extLst>
          </p:cNvPr>
          <p:cNvSpPr txBox="1"/>
          <p:nvPr/>
        </p:nvSpPr>
        <p:spPr>
          <a:xfrm>
            <a:off x="3399228" y="1298654"/>
            <a:ext cx="47745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Britannic Bold" panose="020B0903060703020204" pitchFamily="34" charset="0"/>
                <a:cs typeface="Aharoni" panose="02010803020104030203" pitchFamily="2" charset="-79"/>
              </a:rPr>
              <a:t>Showdown</a:t>
            </a:r>
          </a:p>
        </p:txBody>
      </p:sp>
      <p:pic>
        <p:nvPicPr>
          <p:cNvPr id="26" name="Picture 25" descr="A group of people in a tent&#10;&#10;Description automatically generated with low confidence">
            <a:extLst>
              <a:ext uri="{FF2B5EF4-FFF2-40B4-BE49-F238E27FC236}">
                <a16:creationId xmlns:a16="http://schemas.microsoft.com/office/drawing/2014/main" id="{292BC732-DFD9-E549-2423-28BDCA9D55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7" t="29249"/>
          <a:stretch/>
        </p:blipFill>
        <p:spPr>
          <a:xfrm>
            <a:off x="3948577" y="7745473"/>
            <a:ext cx="1869255" cy="1425866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EB860CF-5239-5A24-81C6-EA318F5D9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 t="51258" r="50158" b="-284"/>
          <a:stretch/>
        </p:blipFill>
        <p:spPr bwMode="auto">
          <a:xfrm>
            <a:off x="5910007" y="8123828"/>
            <a:ext cx="1680426" cy="168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16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5bd05e-5a58-4b96-a4b3-bee0e5ddce65">
      <Terms xmlns="http://schemas.microsoft.com/office/infopath/2007/PartnerControls"/>
    </lcf76f155ced4ddcb4097134ff3c332f>
    <TaxCatchAll xmlns="46ca9d76-17d7-4887-bea8-a66e5b3a48ff" xsi:nil="true"/>
    <SharedWithUsers xmlns="46ca9d76-17d7-4887-bea8-a66e5b3a48ff">
      <UserInfo>
        <DisplayName>Sharon Fisher</DisplayName>
        <AccountId>14</AccountId>
        <AccountType/>
      </UserInfo>
      <UserInfo>
        <DisplayName>Dominique Gobeil</DisplayName>
        <AccountId>13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D2AB7202BAB843BD0C465FB71B4352" ma:contentTypeVersion="15" ma:contentTypeDescription="Create a new document." ma:contentTypeScope="" ma:versionID="b4d47f652de5d7baa23bb460abec7c42">
  <xsd:schema xmlns:xsd="http://www.w3.org/2001/XMLSchema" xmlns:xs="http://www.w3.org/2001/XMLSchema" xmlns:p="http://schemas.microsoft.com/office/2006/metadata/properties" xmlns:ns2="175bd05e-5a58-4b96-a4b3-bee0e5ddce65" xmlns:ns3="46ca9d76-17d7-4887-bea8-a66e5b3a48ff" targetNamespace="http://schemas.microsoft.com/office/2006/metadata/properties" ma:root="true" ma:fieldsID="785afc73cc1e5ff64c419f0a0e9a1a30" ns2:_="" ns3:_="">
    <xsd:import namespace="175bd05e-5a58-4b96-a4b3-bee0e5ddce65"/>
    <xsd:import namespace="46ca9d76-17d7-4887-bea8-a66e5b3a48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5bd05e-5a58-4b96-a4b3-bee0e5dd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4aac4e5-5434-47aa-9f0f-653ded6160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a9d76-17d7-4887-bea8-a66e5b3a48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deea0c2-8747-4de3-95b9-782d0e903973}" ma:internalName="TaxCatchAll" ma:showField="CatchAllData" ma:web="46ca9d76-17d7-4887-bea8-a66e5b3a48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DD856F-20CA-49D8-94CB-A015D26312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627B8A-8FBA-4BC5-AA24-D72CB2938C7B}">
  <ds:schemaRefs>
    <ds:schemaRef ds:uri="http://purl.org/dc/terms/"/>
    <ds:schemaRef ds:uri="http://schemas.microsoft.com/office/infopath/2007/PartnerControls"/>
    <ds:schemaRef ds:uri="http://www.w3.org/XML/1998/namespace"/>
    <ds:schemaRef ds:uri="db1405d4-33b3-4601-98cd-d9f54bcee7f2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3b10adbe-91a9-43b4-a2b2-28f1608457ba"/>
    <ds:schemaRef ds:uri="http://schemas.microsoft.com/office/2006/metadata/properties"/>
    <ds:schemaRef ds:uri="175bd05e-5a58-4b96-a4b3-bee0e5ddce65"/>
    <ds:schemaRef ds:uri="46ca9d76-17d7-4887-bea8-a66e5b3a48ff"/>
  </ds:schemaRefs>
</ds:datastoreItem>
</file>

<file path=customXml/itemProps3.xml><?xml version="1.0" encoding="utf-8"?>
<ds:datastoreItem xmlns:ds="http://schemas.openxmlformats.org/officeDocument/2006/customXml" ds:itemID="{DA822A4A-B1E8-4D35-8B52-6EF096321D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5bd05e-5a58-4b96-a4b3-bee0e5ddce65"/>
    <ds:schemaRef ds:uri="46ca9d76-17d7-4887-bea8-a66e5b3a48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15185</TotalTime>
  <Words>149</Words>
  <Application>Microsoft Office PowerPoint</Application>
  <PresentationFormat>Custom</PresentationFormat>
  <Paragraphs>20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Britannic Bold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Bougie</dc:creator>
  <cp:lastModifiedBy>Heather Miller</cp:lastModifiedBy>
  <cp:revision>31</cp:revision>
  <cp:lastPrinted>2023-06-01T16:40:03Z</cp:lastPrinted>
  <dcterms:created xsi:type="dcterms:W3CDTF">2023-05-12T12:16:30Z</dcterms:created>
  <dcterms:modified xsi:type="dcterms:W3CDTF">2023-08-14T17:53:28Z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0x010100EED2AB7202BAB843BD0C465FB71B4352</vt:lpwstr>
  </property>
</Properties>
</file>