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75" r:id="rId5"/>
  </p:sldIdLst>
  <p:sldSz cx="7772400" cy="1005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265C98-33E9-48B8-8B68-1292ADF4C33D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CA8"/>
    <a:srgbClr val="EFEBD1"/>
    <a:srgbClr val="FFCC99"/>
    <a:srgbClr val="CCCCFF"/>
    <a:srgbClr val="C0D4F5"/>
    <a:srgbClr val="5074A7"/>
    <a:srgbClr val="DA9D6F"/>
    <a:srgbClr val="9C9579"/>
    <a:srgbClr val="53B8D6"/>
    <a:srgbClr val="2EB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0F3C9E-6A43-4D59-8B51-3535E04EACB2}" v="3" dt="2023-08-14T17:36:53.5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Miller" userId="512a90a0-3341-465e-b8d0-9b7f5805cd9f" providerId="ADAL" clId="{C40F3C9E-6A43-4D59-8B51-3535E04EACB2}"/>
    <pc:docChg chg="addSld delSld modSld modSection">
      <pc:chgData name="Heather Miller" userId="512a90a0-3341-465e-b8d0-9b7f5805cd9f" providerId="ADAL" clId="{C40F3C9E-6A43-4D59-8B51-3535E04EACB2}" dt="2023-08-14T17:36:58.677" v="3" actId="47"/>
      <pc:docMkLst>
        <pc:docMk/>
      </pc:docMkLst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593381201" sldId="258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081500614" sldId="267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901716772" sldId="268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903127320" sldId="269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940674842" sldId="270"/>
        </pc:sldMkLst>
      </pc:sldChg>
      <pc:sldChg chg="del">
        <pc:chgData name="Heather Miller" userId="512a90a0-3341-465e-b8d0-9b7f5805cd9f" providerId="ADAL" clId="{C40F3C9E-6A43-4D59-8B51-3535E04EACB2}" dt="2023-08-14T17:36:58.677" v="3" actId="47"/>
        <pc:sldMkLst>
          <pc:docMk/>
          <pc:sldMk cId="15458894" sldId="271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1897479690" sldId="272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757077128" sldId="273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743613612" sldId="274"/>
        </pc:sldMkLst>
      </pc:sldChg>
      <pc:sldChg chg="add del">
        <pc:chgData name="Heather Miller" userId="512a90a0-3341-465e-b8d0-9b7f5805cd9f" providerId="ADAL" clId="{C40F3C9E-6A43-4D59-8B51-3535E04EACB2}" dt="2023-08-14T17:36:53.585" v="2"/>
        <pc:sldMkLst>
          <pc:docMk/>
          <pc:sldMk cId="1604147064" sldId="275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1534620595" sldId="276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106525677" sldId="277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51712800" sldId="278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73571733" sldId="279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298606206" sldId="280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4064442808" sldId="281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822949950" sldId="283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360640988" sldId="284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1748204483" sldId="285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221173993" sldId="286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467768369" sldId="287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1390508182" sldId="288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199005325" sldId="289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204970853" sldId="290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4274976530" sldId="291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890823644" sldId="292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508414239" sldId="293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769366240" sldId="294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503495771" sldId="295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290663524" sldId="296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4149174466" sldId="297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242047055" sldId="298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557467983" sldId="299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90916429" sldId="345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178983049" sldId="350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450349846" sldId="352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425595413" sldId="353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026426191" sldId="354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445118684" sldId="374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4161268016" sldId="377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122462784" sldId="379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628428161" sldId="380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4274447558" sldId="381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636667461" sldId="382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738308447" sldId="383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973548319" sldId="384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725004513" sldId="388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328323786" sldId="390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3391116338" sldId="396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4080035375" sldId="397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1612465303" sldId="403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3182459" sldId="405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077842921" sldId="407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4038158767" sldId="416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1075235603" sldId="417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1780387625" sldId="420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1530858792" sldId="421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615488413" sldId="422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356915805" sldId="423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913543100" sldId="424"/>
        </pc:sldMkLst>
      </pc:sldChg>
      <pc:sldChg chg="add del">
        <pc:chgData name="Heather Miller" userId="512a90a0-3341-465e-b8d0-9b7f5805cd9f" providerId="ADAL" clId="{C40F3C9E-6A43-4D59-8B51-3535E04EACB2}" dt="2023-08-14T17:36:49.149" v="1"/>
        <pc:sldMkLst>
          <pc:docMk/>
          <pc:sldMk cId="204108250" sldId="4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234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r">
              <a:defRPr sz="1200"/>
            </a:lvl1pPr>
          </a:lstStyle>
          <a:p>
            <a:fld id="{C11D8444-7A61-46F5-90DF-3283CE9678B7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6650" y="1201738"/>
            <a:ext cx="2501900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88" tIns="47544" rIns="95088" bIns="475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017" y="4620784"/>
            <a:ext cx="5851168" cy="3781091"/>
          </a:xfrm>
          <a:prstGeom prst="rect">
            <a:avLst/>
          </a:prstGeom>
        </p:spPr>
        <p:txBody>
          <a:bodyPr vert="horz" lIns="95088" tIns="47544" rIns="95088" bIns="475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234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r">
              <a:defRPr sz="1200"/>
            </a:lvl1pPr>
          </a:lstStyle>
          <a:p>
            <a:fld id="{33A3B2BE-3C1B-4C75-B91A-D3C07D901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5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9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3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5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64B09D4-B22D-D99B-8C8B-66AA03E0C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4" t="9063" r="50507" b="69651"/>
          <a:stretch/>
        </p:blipFill>
        <p:spPr bwMode="auto">
          <a:xfrm>
            <a:off x="83378" y="101600"/>
            <a:ext cx="3680907" cy="28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336266C-B9EC-EA4D-4CE7-D2FFFBFF388D}"/>
              </a:ext>
            </a:extLst>
          </p:cNvPr>
          <p:cNvSpPr/>
          <p:nvPr/>
        </p:nvSpPr>
        <p:spPr>
          <a:xfrm>
            <a:off x="105349" y="2498326"/>
            <a:ext cx="7565721" cy="606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54244-DE10-1979-7159-F149B5476EA2}"/>
              </a:ext>
            </a:extLst>
          </p:cNvPr>
          <p:cNvSpPr txBox="1"/>
          <p:nvPr/>
        </p:nvSpPr>
        <p:spPr>
          <a:xfrm>
            <a:off x="3131405" y="1225381"/>
            <a:ext cx="4434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Blankets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7BFAF3-CCF8-F940-9A51-635E42F442FE}"/>
              </a:ext>
            </a:extLst>
          </p:cNvPr>
          <p:cNvSpPr/>
          <p:nvPr/>
        </p:nvSpPr>
        <p:spPr>
          <a:xfrm>
            <a:off x="87682" y="100208"/>
            <a:ext cx="7565721" cy="98329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76C406-C461-5C19-497D-2ACF920A3EBE}"/>
              </a:ext>
            </a:extLst>
          </p:cNvPr>
          <p:cNvSpPr/>
          <p:nvPr/>
        </p:nvSpPr>
        <p:spPr>
          <a:xfrm>
            <a:off x="112201" y="9279510"/>
            <a:ext cx="5674290" cy="111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47742B-22F2-7173-54F2-E5BD0D33B3B1}"/>
              </a:ext>
            </a:extLst>
          </p:cNvPr>
          <p:cNvSpPr/>
          <p:nvPr/>
        </p:nvSpPr>
        <p:spPr>
          <a:xfrm>
            <a:off x="307804" y="7100508"/>
            <a:ext cx="7179721" cy="12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462892-B96B-3C15-B6B1-CAF6873A8496}"/>
              </a:ext>
            </a:extLst>
          </p:cNvPr>
          <p:cNvSpPr txBox="1"/>
          <p:nvPr/>
        </p:nvSpPr>
        <p:spPr>
          <a:xfrm>
            <a:off x="118997" y="2560477"/>
            <a:ext cx="7530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"Warm Paws, Big Hearts: Blanket the Love!"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16FFF2-3F5C-467C-642D-7FEC8C5BCC49}"/>
              </a:ext>
            </a:extLst>
          </p:cNvPr>
          <p:cNvSpPr/>
          <p:nvPr/>
        </p:nvSpPr>
        <p:spPr>
          <a:xfrm>
            <a:off x="2223861" y="7417521"/>
            <a:ext cx="1729504" cy="173402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bg1">
                    <a:lumMod val="65000"/>
                  </a:schemeClr>
                </a:solidFill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7B31D30-511E-8241-AE03-9CAB1C3EF268}"/>
              </a:ext>
            </a:extLst>
          </p:cNvPr>
          <p:cNvSpPr/>
          <p:nvPr/>
        </p:nvSpPr>
        <p:spPr>
          <a:xfrm>
            <a:off x="4173039" y="7400903"/>
            <a:ext cx="1729504" cy="173402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bg1">
                    <a:lumMod val="65000"/>
                  </a:schemeClr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F6CE988-32BD-B1A8-0F51-95F366D16974}"/>
              </a:ext>
            </a:extLst>
          </p:cNvPr>
          <p:cNvSpPr/>
          <p:nvPr/>
        </p:nvSpPr>
        <p:spPr>
          <a:xfrm>
            <a:off x="305530" y="7443326"/>
            <a:ext cx="1729504" cy="173402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bg1">
                    <a:lumMod val="65000"/>
                  </a:schemeClr>
                </a:solidFill>
              </a:rPr>
              <a:t>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DDDE72F-CB3E-30D0-B6C1-CEE3196B1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0" t="23030" r="60554" b="53464"/>
          <a:stretch/>
        </p:blipFill>
        <p:spPr bwMode="auto">
          <a:xfrm>
            <a:off x="238913" y="7380213"/>
            <a:ext cx="1827008" cy="18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B248B5-450B-2EEC-F5EB-8A469C0C0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0" t="26697" r="14634" b="49797"/>
          <a:stretch/>
        </p:blipFill>
        <p:spPr bwMode="auto">
          <a:xfrm>
            <a:off x="4087525" y="7340324"/>
            <a:ext cx="1827008" cy="18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87A41D77-BD66-B996-A9FE-41B64899D4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33800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A346C5A-AF44-3FA9-405D-519AD8E7C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86200" y="5029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C63DBD-8117-F16D-D014-ABEB32A0A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97" t="28050" r="33309" b="20937"/>
          <a:stretch/>
        </p:blipFill>
        <p:spPr>
          <a:xfrm>
            <a:off x="2181973" y="7389305"/>
            <a:ext cx="1780278" cy="1771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13FD8E-A16D-A2F1-630D-5820837ECDD7}"/>
              </a:ext>
            </a:extLst>
          </p:cNvPr>
          <p:cNvSpPr txBox="1"/>
          <p:nvPr/>
        </p:nvSpPr>
        <p:spPr>
          <a:xfrm>
            <a:off x="655734" y="3189560"/>
            <a:ext cx="830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60min</a:t>
            </a:r>
          </a:p>
          <a:p>
            <a:r>
              <a:rPr lang="en-US"/>
              <a:t>90 min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22C9F7-4EAB-4CC0-6A79-DD67125547BF}"/>
              </a:ext>
            </a:extLst>
          </p:cNvPr>
          <p:cNvSpPr txBox="1"/>
          <p:nvPr/>
        </p:nvSpPr>
        <p:spPr>
          <a:xfrm>
            <a:off x="6670305" y="3212845"/>
            <a:ext cx="978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Indoor</a:t>
            </a:r>
          </a:p>
          <a:p>
            <a:r>
              <a:rPr lang="en-US"/>
              <a:t>Outdoor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F8CC7B-3BDA-80C1-BC85-E54F95D00D37}"/>
              </a:ext>
            </a:extLst>
          </p:cNvPr>
          <p:cNvSpPr txBox="1"/>
          <p:nvPr/>
        </p:nvSpPr>
        <p:spPr>
          <a:xfrm>
            <a:off x="4699676" y="3158883"/>
            <a:ext cx="6751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Virtual</a:t>
            </a:r>
          </a:p>
          <a:p>
            <a:r>
              <a:rPr lang="en-US" sz="1400"/>
              <a:t>Live</a:t>
            </a:r>
          </a:p>
          <a:p>
            <a:r>
              <a:rPr lang="en-US" sz="1400"/>
              <a:t>Hybrid</a:t>
            </a:r>
          </a:p>
        </p:txBody>
      </p:sp>
      <p:pic>
        <p:nvPicPr>
          <p:cNvPr id="22" name="Picture 2" descr="Stopwatch - Free Tools and utensils icons">
            <a:extLst>
              <a:ext uri="{FF2B5EF4-FFF2-40B4-BE49-F238E27FC236}">
                <a16:creationId xmlns:a16="http://schemas.microsoft.com/office/drawing/2014/main" id="{8F6B85AA-B476-16F6-14F9-B4CA4BE25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4" y="3291831"/>
            <a:ext cx="445567" cy="44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88C5EDC2-2DC6-BB6D-78F7-F2BC1625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44" y="3291831"/>
            <a:ext cx="429366" cy="42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latform Icons - Free SVG &amp; PNG Platform Images - Noun Project">
            <a:extLst>
              <a:ext uri="{FF2B5EF4-FFF2-40B4-BE49-F238E27FC236}">
                <a16:creationId xmlns:a16="http://schemas.microsoft.com/office/drawing/2014/main" id="{DCF2827C-8D09-1935-A24F-087D2D04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90" y="3295633"/>
            <a:ext cx="487597" cy="4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Indoor Or Outdoor Icons - Free SVG &amp; PNG Indoor Or Outdoor Images - Noun  Project">
            <a:extLst>
              <a:ext uri="{FF2B5EF4-FFF2-40B4-BE49-F238E27FC236}">
                <a16:creationId xmlns:a16="http://schemas.microsoft.com/office/drawing/2014/main" id="{8E328A48-DA97-A787-1639-0AE15B57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836" y="3169803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E6E7857-DCBA-A3F2-2906-CF33FAA15D01}"/>
              </a:ext>
            </a:extLst>
          </p:cNvPr>
          <p:cNvGrpSpPr/>
          <p:nvPr/>
        </p:nvGrpSpPr>
        <p:grpSpPr>
          <a:xfrm>
            <a:off x="5718823" y="4028355"/>
            <a:ext cx="1930276" cy="3845346"/>
            <a:chOff x="295946" y="923256"/>
            <a:chExt cx="1930276" cy="3845346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DE2523A-8A82-FBB0-6AB5-6EB87041771E}"/>
                </a:ext>
              </a:extLst>
            </p:cNvPr>
            <p:cNvSpPr/>
            <p:nvPr/>
          </p:nvSpPr>
          <p:spPr>
            <a:xfrm>
              <a:off x="779555" y="941350"/>
              <a:ext cx="242667" cy="26551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6A7F4CB-53EF-3101-51D1-F988D163A4A9}"/>
                </a:ext>
              </a:extLst>
            </p:cNvPr>
            <p:cNvSpPr/>
            <p:nvPr/>
          </p:nvSpPr>
          <p:spPr>
            <a:xfrm>
              <a:off x="795867" y="1615084"/>
              <a:ext cx="242667" cy="205943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A865F8E-691E-B7B5-505E-05FD477DC1B7}"/>
                </a:ext>
              </a:extLst>
            </p:cNvPr>
            <p:cNvSpPr/>
            <p:nvPr/>
          </p:nvSpPr>
          <p:spPr>
            <a:xfrm>
              <a:off x="817340" y="4281251"/>
              <a:ext cx="253893" cy="265513"/>
            </a:xfrm>
            <a:prstGeom prst="roundRect">
              <a:avLst/>
            </a:prstGeom>
            <a:solidFill>
              <a:srgbClr val="00206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87F76A1-D6F3-1541-4EC8-70F1B94F9302}"/>
                </a:ext>
              </a:extLst>
            </p:cNvPr>
            <p:cNvSpPr txBox="1"/>
            <p:nvPr/>
          </p:nvSpPr>
          <p:spPr>
            <a:xfrm>
              <a:off x="975258" y="923256"/>
              <a:ext cx="485326" cy="290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Intro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C12598B-C245-AC55-D97E-EA76C91F3DA2}"/>
                </a:ext>
              </a:extLst>
            </p:cNvPr>
            <p:cNvSpPr txBox="1"/>
            <p:nvPr/>
          </p:nvSpPr>
          <p:spPr>
            <a:xfrm>
              <a:off x="975533" y="1230599"/>
              <a:ext cx="842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Icebreaker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5BEA6E-E4C0-A838-FA32-B8AAA99557F4}"/>
                </a:ext>
              </a:extLst>
            </p:cNvPr>
            <p:cNvSpPr txBox="1"/>
            <p:nvPr/>
          </p:nvSpPr>
          <p:spPr>
            <a:xfrm>
              <a:off x="1175678" y="4278067"/>
              <a:ext cx="1050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Group Picture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9E5C1F4-FEDD-976C-B169-91532DF99DEA}"/>
                </a:ext>
              </a:extLst>
            </p:cNvPr>
            <p:cNvSpPr txBox="1"/>
            <p:nvPr/>
          </p:nvSpPr>
          <p:spPr>
            <a:xfrm>
              <a:off x="997354" y="2810849"/>
              <a:ext cx="651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Activity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967CC2D-56E9-F16C-667F-184B0ED7D6ED}"/>
                </a:ext>
              </a:extLst>
            </p:cNvPr>
            <p:cNvCxnSpPr/>
            <p:nvPr/>
          </p:nvCxnSpPr>
          <p:spPr>
            <a:xfrm>
              <a:off x="580546" y="976483"/>
              <a:ext cx="0" cy="3792119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179C161-1D3A-2010-DA11-21FF450395D2}"/>
                </a:ext>
              </a:extLst>
            </p:cNvPr>
            <p:cNvSpPr txBox="1"/>
            <p:nvPr/>
          </p:nvSpPr>
          <p:spPr>
            <a:xfrm rot="16200000">
              <a:off x="-33204" y="2767782"/>
              <a:ext cx="9353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90 Minutes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07305DC-F53A-679F-D391-EFA9CFB3D078}"/>
                </a:ext>
              </a:extLst>
            </p:cNvPr>
            <p:cNvSpPr/>
            <p:nvPr/>
          </p:nvSpPr>
          <p:spPr>
            <a:xfrm>
              <a:off x="779555" y="1256361"/>
              <a:ext cx="242667" cy="26551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0412A58-1FA6-9489-12FF-E70858AFEA6E}"/>
                </a:ext>
              </a:extLst>
            </p:cNvPr>
            <p:cNvSpPr/>
            <p:nvPr/>
          </p:nvSpPr>
          <p:spPr>
            <a:xfrm>
              <a:off x="806084" y="3739885"/>
              <a:ext cx="242667" cy="464064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2082A05-B894-A970-6DA1-A2A00F92FADD}"/>
                </a:ext>
              </a:extLst>
            </p:cNvPr>
            <p:cNvSpPr txBox="1"/>
            <p:nvPr/>
          </p:nvSpPr>
          <p:spPr>
            <a:xfrm>
              <a:off x="1130858" y="3849691"/>
              <a:ext cx="1095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Charity Speaks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E166C357-FD40-723C-ECA3-950D2633D9D2}"/>
              </a:ext>
            </a:extLst>
          </p:cNvPr>
          <p:cNvSpPr txBox="1"/>
          <p:nvPr/>
        </p:nvSpPr>
        <p:spPr>
          <a:xfrm>
            <a:off x="87414" y="3876292"/>
            <a:ext cx="5726555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Join us for </a:t>
            </a:r>
            <a:r>
              <a:rPr lang="en-US" sz="1600" b="1" dirty="0">
                <a:solidFill>
                  <a:srgbClr val="0070C0"/>
                </a:solidFill>
              </a:rPr>
              <a:t>Beloved Blankets</a:t>
            </a:r>
            <a:r>
              <a:rPr lang="en-US" sz="1400" dirty="0"/>
              <a:t>, an event dedicated to creating blankets that make a meaningful impact for pups in need! We often take blankets for granted as household essentials, but for many </a:t>
            </a:r>
            <a:r>
              <a:rPr lang="en-US" sz="1600" b="1" dirty="0">
                <a:solidFill>
                  <a:srgbClr val="0070C0"/>
                </a:solidFill>
              </a:rPr>
              <a:t>animals in shelters</a:t>
            </a:r>
            <a:r>
              <a:rPr lang="en-US" sz="1400" dirty="0"/>
              <a:t>, they are a luxury they don't have. These furry friends deserve warmth,</a:t>
            </a:r>
            <a:r>
              <a:rPr lang="en-US" sz="1600" b="1" dirty="0">
                <a:solidFill>
                  <a:srgbClr val="0070C0"/>
                </a:solidFill>
              </a:rPr>
              <a:t> comfort</a:t>
            </a:r>
            <a:r>
              <a:rPr lang="en-US" sz="1400" dirty="0"/>
              <a:t>, and love during their stay in a scary and unfamiliar place, instead of cold concrete floors.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Our event will provide your team with kits containing everything needed to </a:t>
            </a:r>
            <a:r>
              <a:rPr lang="en-US" b="1" dirty="0">
                <a:solidFill>
                  <a:srgbClr val="0070C0"/>
                </a:solidFill>
              </a:rPr>
              <a:t>make blankets </a:t>
            </a:r>
            <a:r>
              <a:rPr lang="en-US" sz="1400" dirty="0"/>
              <a:t>that will be donated to a local Humane Society or animal shelter. Whether you're a seasoned blanket-maker or a novice, we'll </a:t>
            </a:r>
            <a:r>
              <a:rPr lang="en-US" sz="1600" b="1" dirty="0">
                <a:solidFill>
                  <a:srgbClr val="0070C0"/>
                </a:solidFill>
              </a:rPr>
              <a:t>guide you through </a:t>
            </a:r>
            <a:r>
              <a:rPr lang="en-US" sz="1400" dirty="0"/>
              <a:t>the process, ensuring that you leave with the satisfaction of knowing you've </a:t>
            </a:r>
            <a:r>
              <a:rPr lang="en-US" b="1" dirty="0">
                <a:solidFill>
                  <a:srgbClr val="0070C0"/>
                </a:solidFill>
              </a:rPr>
              <a:t>made a difference </a:t>
            </a:r>
            <a:r>
              <a:rPr lang="en-US" sz="1400" dirty="0"/>
              <a:t>in a shelter dog's life. Imagine the gratitude of these pups as they patiently wait for their forever homes. Let's make their tails wag with</a:t>
            </a:r>
            <a:r>
              <a:rPr lang="en-US" b="1" dirty="0">
                <a:solidFill>
                  <a:srgbClr val="0070C0"/>
                </a:solidFill>
              </a:rPr>
              <a:t> joy </a:t>
            </a:r>
            <a:r>
              <a:rPr lang="en-US" sz="1400" dirty="0"/>
              <a:t>and show them that we care!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32137-37A1-47C9-F8C9-DF1D588B9A19}"/>
              </a:ext>
            </a:extLst>
          </p:cNvPr>
          <p:cNvSpPr txBox="1"/>
          <p:nvPr/>
        </p:nvSpPr>
        <p:spPr>
          <a:xfrm>
            <a:off x="2076182" y="3330987"/>
            <a:ext cx="217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Players 10 -Unlimited</a:t>
            </a:r>
          </a:p>
        </p:txBody>
      </p:sp>
      <p:pic>
        <p:nvPicPr>
          <p:cNvPr id="10" name="Picture 9" descr="A picture containing font, typography, graphics&#10;&#10;Description automatically generated">
            <a:extLst>
              <a:ext uri="{FF2B5EF4-FFF2-40B4-BE49-F238E27FC236}">
                <a16:creationId xmlns:a16="http://schemas.microsoft.com/office/drawing/2014/main" id="{E47AFC67-7F2B-1018-E70C-FF32509682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9" b="18979"/>
          <a:stretch/>
        </p:blipFill>
        <p:spPr>
          <a:xfrm>
            <a:off x="1490521" y="-400113"/>
            <a:ext cx="1568365" cy="2049704"/>
          </a:xfrm>
          <a:prstGeom prst="rect">
            <a:avLst/>
          </a:prstGeom>
          <a:effectLst>
            <a:outerShdw blurRad="190500" dist="38100" dir="5400000" algn="t" rotWithShape="0">
              <a:schemeClr val="bg1"/>
            </a:outerShdw>
          </a:effectLst>
        </p:spPr>
      </p:pic>
      <p:pic>
        <p:nvPicPr>
          <p:cNvPr id="13" name="Picture 12" descr="A picture containing font, typography, graphics&#10;&#10;Description automatically generated">
            <a:extLst>
              <a:ext uri="{FF2B5EF4-FFF2-40B4-BE49-F238E27FC236}">
                <a16:creationId xmlns:a16="http://schemas.microsoft.com/office/drawing/2014/main" id="{47532923-5777-1849-2CCE-E440F170B6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 b="18979"/>
          <a:stretch/>
        </p:blipFill>
        <p:spPr>
          <a:xfrm>
            <a:off x="2958262" y="-61338"/>
            <a:ext cx="4529263" cy="1348289"/>
          </a:xfrm>
          <a:prstGeom prst="rect">
            <a:avLst/>
          </a:prstGeom>
          <a:effectLst>
            <a:outerShdw blurRad="190500" dist="38100" dir="5400000" algn="t" rotWithShape="0">
              <a:schemeClr val="tx1"/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73EAF35-D9DB-40FB-918E-676E55686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53786" r="56538" b="11135"/>
          <a:stretch/>
        </p:blipFill>
        <p:spPr bwMode="auto">
          <a:xfrm>
            <a:off x="6020848" y="8520952"/>
            <a:ext cx="1545314" cy="14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147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5bd05e-5a58-4b96-a4b3-bee0e5ddce65">
      <Terms xmlns="http://schemas.microsoft.com/office/infopath/2007/PartnerControls"/>
    </lcf76f155ced4ddcb4097134ff3c332f>
    <TaxCatchAll xmlns="46ca9d76-17d7-4887-bea8-a66e5b3a48ff" xsi:nil="true"/>
    <SharedWithUsers xmlns="46ca9d76-17d7-4887-bea8-a66e5b3a48ff">
      <UserInfo>
        <DisplayName>Sharon Fisher</DisplayName>
        <AccountId>14</AccountId>
        <AccountType/>
      </UserInfo>
      <UserInfo>
        <DisplayName>Dominique Gobeil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2AB7202BAB843BD0C465FB71B4352" ma:contentTypeVersion="15" ma:contentTypeDescription="Create a new document." ma:contentTypeScope="" ma:versionID="b4d47f652de5d7baa23bb460abec7c42">
  <xsd:schema xmlns:xsd="http://www.w3.org/2001/XMLSchema" xmlns:xs="http://www.w3.org/2001/XMLSchema" xmlns:p="http://schemas.microsoft.com/office/2006/metadata/properties" xmlns:ns2="175bd05e-5a58-4b96-a4b3-bee0e5ddce65" xmlns:ns3="46ca9d76-17d7-4887-bea8-a66e5b3a48ff" targetNamespace="http://schemas.microsoft.com/office/2006/metadata/properties" ma:root="true" ma:fieldsID="785afc73cc1e5ff64c419f0a0e9a1a30" ns2:_="" ns3:_="">
    <xsd:import namespace="175bd05e-5a58-4b96-a4b3-bee0e5ddce65"/>
    <xsd:import namespace="46ca9d76-17d7-4887-bea8-a66e5b3a4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bd05e-5a58-4b96-a4b3-bee0e5dd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4aac4e5-5434-47aa-9f0f-653ded6160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a9d76-17d7-4887-bea8-a66e5b3a48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eea0c2-8747-4de3-95b9-782d0e903973}" ma:internalName="TaxCatchAll" ma:showField="CatchAllData" ma:web="46ca9d76-17d7-4887-bea8-a66e5b3a4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DD856F-20CA-49D8-94CB-A015D26312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627B8A-8FBA-4BC5-AA24-D72CB2938C7B}">
  <ds:schemaRefs>
    <ds:schemaRef ds:uri="http://purl.org/dc/terms/"/>
    <ds:schemaRef ds:uri="http://schemas.microsoft.com/office/infopath/2007/PartnerControls"/>
    <ds:schemaRef ds:uri="http://www.w3.org/XML/1998/namespace"/>
    <ds:schemaRef ds:uri="db1405d4-33b3-4601-98cd-d9f54bcee7f2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3b10adbe-91a9-43b4-a2b2-28f1608457ba"/>
    <ds:schemaRef ds:uri="http://schemas.microsoft.com/office/2006/metadata/properties"/>
    <ds:schemaRef ds:uri="175bd05e-5a58-4b96-a4b3-bee0e5ddce65"/>
    <ds:schemaRef ds:uri="46ca9d76-17d7-4887-bea8-a66e5b3a48ff"/>
  </ds:schemaRefs>
</ds:datastoreItem>
</file>

<file path=customXml/itemProps3.xml><?xml version="1.0" encoding="utf-8"?>
<ds:datastoreItem xmlns:ds="http://schemas.openxmlformats.org/officeDocument/2006/customXml" ds:itemID="{DA822A4A-B1E8-4D35-8B52-6EF096321D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5bd05e-5a58-4b96-a4b3-bee0e5ddce65"/>
    <ds:schemaRef ds:uri="46ca9d76-17d7-4887-bea8-a66e5b3a48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15169</TotalTime>
  <Words>200</Words>
  <Application>Microsoft Office PowerPoint</Application>
  <PresentationFormat>Custom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Aharoni</vt:lpstr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Bougie</dc:creator>
  <cp:lastModifiedBy>Heather Miller</cp:lastModifiedBy>
  <cp:revision>5</cp:revision>
  <cp:lastPrinted>2023-06-01T16:40:03Z</cp:lastPrinted>
  <dcterms:created xsi:type="dcterms:W3CDTF">2023-05-12T12:16:30Z</dcterms:created>
  <dcterms:modified xsi:type="dcterms:W3CDTF">2023-08-14T17:37:00Z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0x010100EED2AB7202BAB843BD0C465FB71B4352</vt:lpwstr>
  </property>
</Properties>
</file>