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"/>
  </p:notesMasterIdLst>
  <p:sldIdLst>
    <p:sldId id="276" r:id="rId5"/>
  </p:sldIdLst>
  <p:sldSz cx="7772400" cy="10058400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265C98-33E9-48B8-8B68-1292ADF4C33D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4CA8"/>
    <a:srgbClr val="EFEBD1"/>
    <a:srgbClr val="FFCC99"/>
    <a:srgbClr val="CCCCFF"/>
    <a:srgbClr val="C0D4F5"/>
    <a:srgbClr val="5074A7"/>
    <a:srgbClr val="DA9D6F"/>
    <a:srgbClr val="9C9579"/>
    <a:srgbClr val="53B8D6"/>
    <a:srgbClr val="2EBE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55" autoAdjust="0"/>
    <p:restoredTop sz="94660"/>
  </p:normalViewPr>
  <p:slideViewPr>
    <p:cSldViewPr snapToGrid="0">
      <p:cViewPr varScale="1">
        <p:scale>
          <a:sx n="74" d="100"/>
          <a:sy n="74" d="100"/>
        </p:scale>
        <p:origin x="28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ther Miller" userId="512a90a0-3341-465e-b8d0-9b7f5805cd9f" providerId="ADAL" clId="{CA53163A-6014-411D-ABE7-36E69007C6C0}"/>
    <pc:docChg chg="addSld delSld modSld modSection">
      <pc:chgData name="Heather Miller" userId="512a90a0-3341-465e-b8d0-9b7f5805cd9f" providerId="ADAL" clId="{CA53163A-6014-411D-ABE7-36E69007C6C0}" dt="2023-08-14T17:37:28.623" v="1" actId="47"/>
      <pc:docMkLst>
        <pc:docMk/>
      </pc:docMkLst>
      <pc:sldChg chg="del">
        <pc:chgData name="Heather Miller" userId="512a90a0-3341-465e-b8d0-9b7f5805cd9f" providerId="ADAL" clId="{CA53163A-6014-411D-ABE7-36E69007C6C0}" dt="2023-08-14T17:37:28.623" v="1" actId="47"/>
        <pc:sldMkLst>
          <pc:docMk/>
          <pc:sldMk cId="1604147064" sldId="275"/>
        </pc:sldMkLst>
      </pc:sldChg>
      <pc:sldChg chg="add">
        <pc:chgData name="Heather Miller" userId="512a90a0-3341-465e-b8d0-9b7f5805cd9f" providerId="ADAL" clId="{CA53163A-6014-411D-ABE7-36E69007C6C0}" dt="2023-08-14T17:37:26.234" v="0"/>
        <pc:sldMkLst>
          <pc:docMk/>
          <pc:sldMk cId="1534620595" sldId="2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4234" y="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/>
          <a:lstStyle>
            <a:lvl1pPr algn="r">
              <a:defRPr sz="1200"/>
            </a:lvl1pPr>
          </a:lstStyle>
          <a:p>
            <a:fld id="{C11D8444-7A61-46F5-90DF-3283CE9678B7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406650" y="1201738"/>
            <a:ext cx="2501900" cy="3238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88" tIns="47544" rIns="95088" bIns="475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2017" y="4620784"/>
            <a:ext cx="5851168" cy="3781091"/>
          </a:xfrm>
          <a:prstGeom prst="rect">
            <a:avLst/>
          </a:prstGeom>
        </p:spPr>
        <p:txBody>
          <a:bodyPr vert="horz" lIns="95088" tIns="47544" rIns="95088" bIns="475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9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4234" y="9119490"/>
            <a:ext cx="3169314" cy="481710"/>
          </a:xfrm>
          <a:prstGeom prst="rect">
            <a:avLst/>
          </a:prstGeom>
        </p:spPr>
        <p:txBody>
          <a:bodyPr vert="horz" lIns="95088" tIns="47544" rIns="95088" bIns="47544" rtlCol="0" anchor="b"/>
          <a:lstStyle>
            <a:lvl1pPr algn="r">
              <a:defRPr sz="1200"/>
            </a:lvl1pPr>
          </a:lstStyle>
          <a:p>
            <a:fld id="{33A3B2BE-3C1B-4C75-B91A-D3C07D901C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518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1646133"/>
            <a:ext cx="6606540" cy="3501813"/>
          </a:xfrm>
        </p:spPr>
        <p:txBody>
          <a:bodyPr anchor="b"/>
          <a:lstStyle>
            <a:lvl1pPr algn="ctr"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550" y="5282989"/>
            <a:ext cx="5829300" cy="2428451"/>
          </a:xfrm>
        </p:spPr>
        <p:txBody>
          <a:bodyPr/>
          <a:lstStyle>
            <a:lvl1pPr marL="0" indent="0" algn="ctr">
              <a:buNone/>
              <a:defRPr sz="2040"/>
            </a:lvl1pPr>
            <a:lvl2pPr marL="388620" indent="0" algn="ctr">
              <a:buNone/>
              <a:defRPr sz="1700"/>
            </a:lvl2pPr>
            <a:lvl3pPr marL="777240" indent="0" algn="ctr">
              <a:buNone/>
              <a:defRPr sz="1530"/>
            </a:lvl3pPr>
            <a:lvl4pPr marL="1165860" indent="0" algn="ctr">
              <a:buNone/>
              <a:defRPr sz="1360"/>
            </a:lvl4pPr>
            <a:lvl5pPr marL="1554480" indent="0" algn="ctr">
              <a:buNone/>
              <a:defRPr sz="1360"/>
            </a:lvl5pPr>
            <a:lvl6pPr marL="1943100" indent="0" algn="ctr">
              <a:buNone/>
              <a:defRPr sz="1360"/>
            </a:lvl6pPr>
            <a:lvl7pPr marL="2331720" indent="0" algn="ctr">
              <a:buNone/>
              <a:defRPr sz="1360"/>
            </a:lvl7pPr>
            <a:lvl8pPr marL="2720340" indent="0" algn="ctr">
              <a:buNone/>
              <a:defRPr sz="1360"/>
            </a:lvl8pPr>
            <a:lvl9pPr marL="3108960" indent="0" algn="ctr">
              <a:buNone/>
              <a:defRPr sz="136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20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51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2124" y="535517"/>
            <a:ext cx="1675924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353" y="535517"/>
            <a:ext cx="4930616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121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41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05" y="2507618"/>
            <a:ext cx="6703695" cy="4184014"/>
          </a:xfrm>
        </p:spPr>
        <p:txBody>
          <a:bodyPr anchor="b"/>
          <a:lstStyle>
            <a:lvl1pPr>
              <a:defRPr sz="5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05" y="6731215"/>
            <a:ext cx="6703695" cy="2200274"/>
          </a:xfrm>
        </p:spPr>
        <p:txBody>
          <a:bodyPr/>
          <a:lstStyle>
            <a:lvl1pPr marL="0" indent="0">
              <a:buNone/>
              <a:defRPr sz="2040">
                <a:solidFill>
                  <a:schemeClr val="tx1"/>
                </a:solidFill>
              </a:defRPr>
            </a:lvl1pPr>
            <a:lvl2pPr marL="388620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2pPr>
            <a:lvl3pPr marL="777240" indent="0">
              <a:buNone/>
              <a:defRPr sz="1530">
                <a:solidFill>
                  <a:schemeClr val="tx1">
                    <a:tint val="75000"/>
                  </a:schemeClr>
                </a:solidFill>
              </a:defRPr>
            </a:lvl3pPr>
            <a:lvl4pPr marL="11658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448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1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172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034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0896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90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353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4778" y="2677584"/>
            <a:ext cx="330327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896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535519"/>
            <a:ext cx="6703695" cy="19441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366" y="2465706"/>
            <a:ext cx="3288089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366" y="3674110"/>
            <a:ext cx="3288089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4778" y="2465706"/>
            <a:ext cx="3304282" cy="1208404"/>
          </a:xfrm>
        </p:spPr>
        <p:txBody>
          <a:bodyPr anchor="b"/>
          <a:lstStyle>
            <a:lvl1pPr marL="0" indent="0">
              <a:buNone/>
              <a:defRPr sz="2040" b="1"/>
            </a:lvl1pPr>
            <a:lvl2pPr marL="388620" indent="0">
              <a:buNone/>
              <a:defRPr sz="1700" b="1"/>
            </a:lvl2pPr>
            <a:lvl3pPr marL="777240" indent="0">
              <a:buNone/>
              <a:defRPr sz="1530" b="1"/>
            </a:lvl3pPr>
            <a:lvl4pPr marL="1165860" indent="0">
              <a:buNone/>
              <a:defRPr sz="1360" b="1"/>
            </a:lvl4pPr>
            <a:lvl5pPr marL="1554480" indent="0">
              <a:buNone/>
              <a:defRPr sz="1360" b="1"/>
            </a:lvl5pPr>
            <a:lvl6pPr marL="1943100" indent="0">
              <a:buNone/>
              <a:defRPr sz="1360" b="1"/>
            </a:lvl6pPr>
            <a:lvl7pPr marL="2331720" indent="0">
              <a:buNone/>
              <a:defRPr sz="1360" b="1"/>
            </a:lvl7pPr>
            <a:lvl8pPr marL="2720340" indent="0">
              <a:buNone/>
              <a:defRPr sz="1360" b="1"/>
            </a:lvl8pPr>
            <a:lvl9pPr marL="3108960" indent="0">
              <a:buNone/>
              <a:defRPr sz="13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4778" y="3674110"/>
            <a:ext cx="330428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934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6951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02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4282" y="1448226"/>
            <a:ext cx="3934778" cy="7147983"/>
          </a:xfrm>
        </p:spPr>
        <p:txBody>
          <a:bodyPr/>
          <a:lstStyle>
            <a:lvl1pPr>
              <a:defRPr sz="2720"/>
            </a:lvl1pPr>
            <a:lvl2pPr>
              <a:defRPr sz="2380"/>
            </a:lvl2pPr>
            <a:lvl3pPr>
              <a:defRPr sz="204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627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65" y="670560"/>
            <a:ext cx="2506801" cy="2346960"/>
          </a:xfrm>
        </p:spPr>
        <p:txBody>
          <a:bodyPr anchor="b"/>
          <a:lstStyle>
            <a:lvl1pPr>
              <a:defRPr sz="272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4282" y="1448226"/>
            <a:ext cx="3934778" cy="7147983"/>
          </a:xfrm>
        </p:spPr>
        <p:txBody>
          <a:bodyPr anchor="t"/>
          <a:lstStyle>
            <a:lvl1pPr marL="0" indent="0">
              <a:buNone/>
              <a:defRPr sz="2720"/>
            </a:lvl1pPr>
            <a:lvl2pPr marL="388620" indent="0">
              <a:buNone/>
              <a:defRPr sz="2380"/>
            </a:lvl2pPr>
            <a:lvl3pPr marL="777240" indent="0">
              <a:buNone/>
              <a:defRPr sz="2040"/>
            </a:lvl3pPr>
            <a:lvl4pPr marL="1165860" indent="0">
              <a:buNone/>
              <a:defRPr sz="1700"/>
            </a:lvl4pPr>
            <a:lvl5pPr marL="1554480" indent="0">
              <a:buNone/>
              <a:defRPr sz="1700"/>
            </a:lvl5pPr>
            <a:lvl6pPr marL="1943100" indent="0">
              <a:buNone/>
              <a:defRPr sz="1700"/>
            </a:lvl6pPr>
            <a:lvl7pPr marL="2331720" indent="0">
              <a:buNone/>
              <a:defRPr sz="1700"/>
            </a:lvl7pPr>
            <a:lvl8pPr marL="2720340" indent="0">
              <a:buNone/>
              <a:defRPr sz="1700"/>
            </a:lvl8pPr>
            <a:lvl9pPr marL="3108960" indent="0">
              <a:buNone/>
              <a:defRPr sz="17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365" y="3017520"/>
            <a:ext cx="2506801" cy="5590329"/>
          </a:xfrm>
        </p:spPr>
        <p:txBody>
          <a:bodyPr/>
          <a:lstStyle>
            <a:lvl1pPr marL="0" indent="0">
              <a:buNone/>
              <a:defRPr sz="1360"/>
            </a:lvl1pPr>
            <a:lvl2pPr marL="388620" indent="0">
              <a:buNone/>
              <a:defRPr sz="1190"/>
            </a:lvl2pPr>
            <a:lvl3pPr marL="777240" indent="0">
              <a:buNone/>
              <a:defRPr sz="1020"/>
            </a:lvl3pPr>
            <a:lvl4pPr marL="1165860" indent="0">
              <a:buNone/>
              <a:defRPr sz="850"/>
            </a:lvl4pPr>
            <a:lvl5pPr marL="1554480" indent="0">
              <a:buNone/>
              <a:defRPr sz="850"/>
            </a:lvl5pPr>
            <a:lvl6pPr marL="1943100" indent="0">
              <a:buNone/>
              <a:defRPr sz="850"/>
            </a:lvl6pPr>
            <a:lvl7pPr marL="2331720" indent="0">
              <a:buNone/>
              <a:defRPr sz="850"/>
            </a:lvl7pPr>
            <a:lvl8pPr marL="2720340" indent="0">
              <a:buNone/>
              <a:defRPr sz="850"/>
            </a:lvl8pPr>
            <a:lvl9pPr marL="3108960" indent="0">
              <a:buNone/>
              <a:defRPr sz="8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353" y="535519"/>
            <a:ext cx="6703695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353" y="2677584"/>
            <a:ext cx="6703695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353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E13AD-EF3E-415B-9590-F768A71DD196}" type="datetimeFigureOut">
              <a:rPr lang="en-US" smtClean="0"/>
              <a:t>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4608" y="9322649"/>
            <a:ext cx="2623185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89258" y="9322649"/>
            <a:ext cx="17487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F92249-F61C-406F-BE66-E250201A58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45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777240" rtl="0" eaLnBrk="1" latinLnBrk="0" hangingPunct="1">
        <a:lnSpc>
          <a:spcPct val="90000"/>
        </a:lnSpc>
        <a:spcBef>
          <a:spcPct val="0"/>
        </a:spcBef>
        <a:buNone/>
        <a:defRPr sz="37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4310" indent="-194310" algn="l" defTabSz="777240" rtl="0" eaLnBrk="1" latinLnBrk="0" hangingPunct="1">
        <a:lnSpc>
          <a:spcPct val="90000"/>
        </a:lnSpc>
        <a:spcBef>
          <a:spcPts val="850"/>
        </a:spcBef>
        <a:buFont typeface="Arial" panose="020B0604020202020204" pitchFamily="34" charset="0"/>
        <a:buChar char="•"/>
        <a:defRPr sz="2380" kern="1200">
          <a:solidFill>
            <a:schemeClr val="tx1"/>
          </a:solidFill>
          <a:latin typeface="+mn-lt"/>
          <a:ea typeface="+mn-ea"/>
          <a:cs typeface="+mn-cs"/>
        </a:defRPr>
      </a:lvl1pPr>
      <a:lvl2pPr marL="5829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204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1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74879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213741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52603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91465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303270" indent="-194310" algn="l" defTabSz="777240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1pPr>
      <a:lvl2pPr marL="3886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3pPr>
      <a:lvl4pPr marL="11658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5pPr>
      <a:lvl6pPr marL="194310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6pPr>
      <a:lvl7pPr marL="233172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7pPr>
      <a:lvl8pPr marL="272034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algn="l" defTabSz="777240" rtl="0" eaLnBrk="1" latinLnBrk="0" hangingPunct="1">
        <a:defRPr sz="153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CC24B4DF-5F7B-6FF6-67DE-E74F171403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6" t="11980" r="11501" b="73042"/>
          <a:stretch/>
        </p:blipFill>
        <p:spPr bwMode="auto">
          <a:xfrm>
            <a:off x="181768" y="100208"/>
            <a:ext cx="3704432" cy="267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336266C-B9EC-EA4D-4CE7-D2FFFBFF388D}"/>
              </a:ext>
            </a:extLst>
          </p:cNvPr>
          <p:cNvSpPr/>
          <p:nvPr/>
        </p:nvSpPr>
        <p:spPr>
          <a:xfrm>
            <a:off x="118997" y="2498326"/>
            <a:ext cx="7565721" cy="6063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954244-DE10-1979-7159-F149B5476EA2}"/>
              </a:ext>
            </a:extLst>
          </p:cNvPr>
          <p:cNvSpPr txBox="1"/>
          <p:nvPr/>
        </p:nvSpPr>
        <p:spPr>
          <a:xfrm>
            <a:off x="3344047" y="1224500"/>
            <a:ext cx="44347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7BFAF3-CCF8-F940-9A51-635E42F442FE}"/>
              </a:ext>
            </a:extLst>
          </p:cNvPr>
          <p:cNvSpPr/>
          <p:nvPr/>
        </p:nvSpPr>
        <p:spPr>
          <a:xfrm>
            <a:off x="87682" y="100208"/>
            <a:ext cx="7565721" cy="983293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BD925D-4D5C-6755-E7F7-583C7D2BE4DD}"/>
              </a:ext>
            </a:extLst>
          </p:cNvPr>
          <p:cNvSpPr txBox="1"/>
          <p:nvPr/>
        </p:nvSpPr>
        <p:spPr>
          <a:xfrm>
            <a:off x="638146" y="3218703"/>
            <a:ext cx="947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60min</a:t>
            </a:r>
          </a:p>
          <a:p>
            <a:r>
              <a:rPr lang="en-US"/>
              <a:t>120 min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2A05AD-7D87-FB7B-1EBF-7A40FC662D54}"/>
              </a:ext>
            </a:extLst>
          </p:cNvPr>
          <p:cNvSpPr txBox="1"/>
          <p:nvPr/>
        </p:nvSpPr>
        <p:spPr>
          <a:xfrm>
            <a:off x="2163229" y="3349860"/>
            <a:ext cx="2126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Players 10-Unlimited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F76C406-C461-5C19-497D-2ACF920A3EBE}"/>
              </a:ext>
            </a:extLst>
          </p:cNvPr>
          <p:cNvSpPr/>
          <p:nvPr/>
        </p:nvSpPr>
        <p:spPr>
          <a:xfrm>
            <a:off x="112201" y="9279510"/>
            <a:ext cx="5674290" cy="1110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A47742B-22F2-7173-54F2-E5BD0D33B3B1}"/>
              </a:ext>
            </a:extLst>
          </p:cNvPr>
          <p:cNvSpPr/>
          <p:nvPr/>
        </p:nvSpPr>
        <p:spPr>
          <a:xfrm>
            <a:off x="307804" y="7100508"/>
            <a:ext cx="7179721" cy="1207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E10E78-6E09-4865-F83B-F9576AE68011}"/>
              </a:ext>
            </a:extLst>
          </p:cNvPr>
          <p:cNvSpPr txBox="1"/>
          <p:nvPr/>
        </p:nvSpPr>
        <p:spPr>
          <a:xfrm>
            <a:off x="6621465" y="3260604"/>
            <a:ext cx="9787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Indoor</a:t>
            </a:r>
          </a:p>
          <a:p>
            <a:r>
              <a:rPr lang="en-US"/>
              <a:t>Outdoor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1992F8-169D-6980-B12B-B1B71C64CDF0}"/>
              </a:ext>
            </a:extLst>
          </p:cNvPr>
          <p:cNvSpPr txBox="1"/>
          <p:nvPr/>
        </p:nvSpPr>
        <p:spPr>
          <a:xfrm>
            <a:off x="4867631" y="3352717"/>
            <a:ext cx="552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Live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4462892-B96B-3C15-B6B1-CAF6873A8496}"/>
              </a:ext>
            </a:extLst>
          </p:cNvPr>
          <p:cNvSpPr txBox="1"/>
          <p:nvPr/>
        </p:nvSpPr>
        <p:spPr>
          <a:xfrm>
            <a:off x="71519" y="2528331"/>
            <a:ext cx="7629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Roll with Purpose: Pedal, Decorate, Unite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F0BF51-F916-9B3B-432C-405A8137F71F}"/>
              </a:ext>
            </a:extLst>
          </p:cNvPr>
          <p:cNvGrpSpPr/>
          <p:nvPr/>
        </p:nvGrpSpPr>
        <p:grpSpPr>
          <a:xfrm>
            <a:off x="6045947" y="4105013"/>
            <a:ext cx="1524738" cy="3800393"/>
            <a:chOff x="3069028" y="1650370"/>
            <a:chExt cx="1198499" cy="2613438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7127755-06CA-A742-0594-E31BA6F79667}"/>
                </a:ext>
              </a:extLst>
            </p:cNvPr>
            <p:cNvSpPr/>
            <p:nvPr/>
          </p:nvSpPr>
          <p:spPr>
            <a:xfrm>
              <a:off x="3371989" y="1650370"/>
              <a:ext cx="173109" cy="181032"/>
            </a:xfrm>
            <a:prstGeom prst="roundRect">
              <a:avLst/>
            </a:prstGeom>
            <a:solidFill>
              <a:schemeClr val="tx2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D9AE2F6-9E80-15E9-6FD5-7440F28A5090}"/>
                </a:ext>
              </a:extLst>
            </p:cNvPr>
            <p:cNvSpPr/>
            <p:nvPr/>
          </p:nvSpPr>
          <p:spPr>
            <a:xfrm>
              <a:off x="3371989" y="2098734"/>
              <a:ext cx="175075" cy="185440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37F84DA-BB0B-1406-53A9-31ECDE112A03}"/>
                </a:ext>
              </a:extLst>
            </p:cNvPr>
            <p:cNvSpPr/>
            <p:nvPr/>
          </p:nvSpPr>
          <p:spPr>
            <a:xfrm>
              <a:off x="3371989" y="2317379"/>
              <a:ext cx="181112" cy="1182094"/>
            </a:xfrm>
            <a:prstGeom prst="round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DF4E6F0-34F2-1139-CCE6-6BF6BE4ABDB6}"/>
                </a:ext>
              </a:extLst>
            </p:cNvPr>
            <p:cNvSpPr/>
            <p:nvPr/>
          </p:nvSpPr>
          <p:spPr>
            <a:xfrm>
              <a:off x="3371989" y="4082776"/>
              <a:ext cx="192031" cy="181032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BE378E1-1EFA-C59A-43F4-6A0474E1F1F2}"/>
                </a:ext>
              </a:extLst>
            </p:cNvPr>
            <p:cNvSpPr txBox="1"/>
            <p:nvPr/>
          </p:nvSpPr>
          <p:spPr>
            <a:xfrm>
              <a:off x="3547065" y="1660248"/>
              <a:ext cx="343475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Intro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3B62402-001C-11A4-E4FB-48785918049A}"/>
                </a:ext>
              </a:extLst>
            </p:cNvPr>
            <p:cNvSpPr txBox="1"/>
            <p:nvPr/>
          </p:nvSpPr>
          <p:spPr>
            <a:xfrm>
              <a:off x="3526598" y="1877955"/>
              <a:ext cx="577718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Icebreaker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CDD77A6-B615-BBC9-3256-4523F017AABB}"/>
                </a:ext>
              </a:extLst>
            </p:cNvPr>
            <p:cNvSpPr txBox="1"/>
            <p:nvPr/>
          </p:nvSpPr>
          <p:spPr>
            <a:xfrm>
              <a:off x="3526598" y="2086630"/>
              <a:ext cx="731793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Strategy Stage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46F5601-3E03-E260-EF86-2A0995D85999}"/>
                </a:ext>
              </a:extLst>
            </p:cNvPr>
            <p:cNvSpPr txBox="1"/>
            <p:nvPr/>
          </p:nvSpPr>
          <p:spPr>
            <a:xfrm>
              <a:off x="3555069" y="4078860"/>
              <a:ext cx="447444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Awards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4614217-9C84-B659-4D28-7703FD11D8D4}"/>
                </a:ext>
              </a:extLst>
            </p:cNvPr>
            <p:cNvSpPr txBox="1"/>
            <p:nvPr/>
          </p:nvSpPr>
          <p:spPr>
            <a:xfrm>
              <a:off x="3565987" y="2868750"/>
              <a:ext cx="472496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Building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B4E9636-CD9E-A2A5-F373-6BDBD59DA34E}"/>
                </a:ext>
              </a:extLst>
            </p:cNvPr>
            <p:cNvCxnSpPr>
              <a:cxnSpLocks/>
            </p:cNvCxnSpPr>
            <p:nvPr/>
          </p:nvCxnSpPr>
          <p:spPr>
            <a:xfrm>
              <a:off x="3264844" y="1674324"/>
              <a:ext cx="0" cy="2585536"/>
            </a:xfrm>
            <a:prstGeom prst="line">
              <a:avLst/>
            </a:prstGeom>
            <a:ln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DB9DA9B-1676-2521-31EB-ADDCBA015A63}"/>
                </a:ext>
              </a:extLst>
            </p:cNvPr>
            <p:cNvSpPr txBox="1"/>
            <p:nvPr/>
          </p:nvSpPr>
          <p:spPr>
            <a:xfrm rot="16200000">
              <a:off x="2886772" y="2893895"/>
              <a:ext cx="556917" cy="1924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90 Minutes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3A58C59C-CE27-98A3-E34B-9D23DC727C30}"/>
                </a:ext>
              </a:extLst>
            </p:cNvPr>
            <p:cNvSpPr/>
            <p:nvPr/>
          </p:nvSpPr>
          <p:spPr>
            <a:xfrm>
              <a:off x="3371989" y="1880090"/>
              <a:ext cx="175075" cy="181032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F05041CD-285F-1EC2-AEB2-45086F1E2636}"/>
                </a:ext>
              </a:extLst>
            </p:cNvPr>
            <p:cNvSpPr/>
            <p:nvPr/>
          </p:nvSpPr>
          <p:spPr>
            <a:xfrm>
              <a:off x="3371989" y="3869935"/>
              <a:ext cx="186061" cy="18886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562CB70-874A-D9BF-DC1A-3CE62E60C376}"/>
                </a:ext>
              </a:extLst>
            </p:cNvPr>
            <p:cNvSpPr txBox="1"/>
            <p:nvPr/>
          </p:nvSpPr>
          <p:spPr>
            <a:xfrm>
              <a:off x="3529472" y="3879210"/>
              <a:ext cx="738055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Charity Speaks</a:t>
              </a: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DF54794A-0A0D-283E-242D-3DF2DF3D8F05}"/>
                </a:ext>
              </a:extLst>
            </p:cNvPr>
            <p:cNvSpPr/>
            <p:nvPr/>
          </p:nvSpPr>
          <p:spPr>
            <a:xfrm>
              <a:off x="3369007" y="3532679"/>
              <a:ext cx="186061" cy="31327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F4B1D7C-CE4B-EF18-3FB5-E4A1F357B984}"/>
                </a:ext>
              </a:extLst>
            </p:cNvPr>
            <p:cNvSpPr txBox="1"/>
            <p:nvPr/>
          </p:nvSpPr>
          <p:spPr>
            <a:xfrm>
              <a:off x="3547065" y="3608513"/>
              <a:ext cx="456212" cy="1770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/>
                <a:t>Present</a:t>
              </a:r>
            </a:p>
          </p:txBody>
        </p:sp>
      </p:grpSp>
      <p:pic>
        <p:nvPicPr>
          <p:cNvPr id="41" name="Picture 2" descr="Stopwatch - Free Tools and utensils icons">
            <a:extLst>
              <a:ext uri="{FF2B5EF4-FFF2-40B4-BE49-F238E27FC236}">
                <a16:creationId xmlns:a16="http://schemas.microsoft.com/office/drawing/2014/main" id="{A169D8D8-CE11-6FBA-D2D3-7758DF4E4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79" y="3319084"/>
            <a:ext cx="445567" cy="445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>
            <a:extLst>
              <a:ext uri="{FF2B5EF4-FFF2-40B4-BE49-F238E27FC236}">
                <a16:creationId xmlns:a16="http://schemas.microsoft.com/office/drawing/2014/main" id="{D19E6CAA-9829-25B5-5BEE-F51C1D880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863" y="3316971"/>
            <a:ext cx="429366" cy="42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Platform Icons - Free SVG &amp; PNG Platform Images - Noun Project">
            <a:extLst>
              <a:ext uri="{FF2B5EF4-FFF2-40B4-BE49-F238E27FC236}">
                <a16:creationId xmlns:a16="http://schemas.microsoft.com/office/drawing/2014/main" id="{03A9157A-989D-06D0-DC4D-879E6A1926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972" y="3293585"/>
            <a:ext cx="487597" cy="48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8" descr="Indoor Or Outdoor Icons - Free SVG &amp; PNG Indoor Or Outdoor Images - Noun  Project">
            <a:extLst>
              <a:ext uri="{FF2B5EF4-FFF2-40B4-BE49-F238E27FC236}">
                <a16:creationId xmlns:a16="http://schemas.microsoft.com/office/drawing/2014/main" id="{54C22C91-E20C-E2CA-356A-CE98EA648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5526" y="3199837"/>
            <a:ext cx="704850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icture containing screenshot, art, skull, brass knucks&#10;&#10;Description automatically generated">
            <a:extLst>
              <a:ext uri="{FF2B5EF4-FFF2-40B4-BE49-F238E27FC236}">
                <a16:creationId xmlns:a16="http://schemas.microsoft.com/office/drawing/2014/main" id="{836D527D-23F3-3BA4-667F-A51FD08719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32"/>
          <a:stretch/>
        </p:blipFill>
        <p:spPr>
          <a:xfrm>
            <a:off x="2398899" y="-417295"/>
            <a:ext cx="5022721" cy="1990725"/>
          </a:xfrm>
          <a:prstGeom prst="rect">
            <a:avLst/>
          </a:prstGeom>
          <a:effectLst>
            <a:outerShdw blurRad="50800" dist="38100" dir="5400000" algn="t" rotWithShape="0">
              <a:prstClr val="black"/>
            </a:outerShdw>
          </a:effectLst>
        </p:spPr>
      </p:pic>
      <p:pic>
        <p:nvPicPr>
          <p:cNvPr id="16" name="Picture 15" descr="A group of people wearing yellow shirts&#10;&#10;Description automatically generated with medium confidence">
            <a:extLst>
              <a:ext uri="{FF2B5EF4-FFF2-40B4-BE49-F238E27FC236}">
                <a16:creationId xmlns:a16="http://schemas.microsoft.com/office/drawing/2014/main" id="{8198CFDF-DE36-24DD-6FD8-0928C5084B0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76" r="51169"/>
          <a:stretch/>
        </p:blipFill>
        <p:spPr>
          <a:xfrm>
            <a:off x="265488" y="7282060"/>
            <a:ext cx="1779399" cy="180826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D02E9169-278A-EEC2-5044-DB07A7978B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90" t="12496" r="13609" b="60972"/>
          <a:stretch/>
        </p:blipFill>
        <p:spPr bwMode="auto">
          <a:xfrm>
            <a:off x="2207449" y="7294016"/>
            <a:ext cx="1779399" cy="177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108E3B8-3B4C-EDE1-CC65-E999B77D596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1" t="21257" r="33116" b="18423"/>
          <a:stretch/>
        </p:blipFill>
        <p:spPr>
          <a:xfrm>
            <a:off x="4171461" y="7270018"/>
            <a:ext cx="1779399" cy="18170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5B795E9-FF78-289D-B99B-09E26B4916F6}"/>
              </a:ext>
            </a:extLst>
          </p:cNvPr>
          <p:cNvSpPr txBox="1"/>
          <p:nvPr/>
        </p:nvSpPr>
        <p:spPr>
          <a:xfrm>
            <a:off x="326593" y="3863825"/>
            <a:ext cx="560761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0" i="0" u="none" strike="noStrike">
                <a:solidFill>
                  <a:srgbClr val="374151"/>
                </a:solidFill>
                <a:effectLst/>
              </a:rPr>
              <a:t>To a kid, a bike conjures images of freedom, adventure, and crazy times with friends - the gift you will give through our Bike Building event!  You'll immerse yourself in a thrilling day of friendly competition, bike assembly and decoration, all for a great cause! Teams will compete </a:t>
            </a:r>
            <a:r>
              <a:rPr lang="en-US" sz="1400">
                <a:solidFill>
                  <a:srgbClr val="374151"/>
                </a:solidFill>
              </a:rPr>
              <a:t>in challenges to earn their bike supplies while </a:t>
            </a:r>
            <a:r>
              <a:rPr lang="en-US" sz="1400" b="0" i="0" u="none" strike="noStrike">
                <a:solidFill>
                  <a:srgbClr val="374151"/>
                </a:solidFill>
                <a:effectLst/>
              </a:rPr>
              <a:t>bonding them as a team. Teams then build the bikes, relying on their problem-solving skills and teamwork to succeed. After a technical inspection, the highlight of the event is the vibrant parade where teams proudly display their creatively decorated bikes, judged by special guests. </a:t>
            </a:r>
          </a:p>
          <a:p>
            <a:pPr algn="just"/>
            <a:endParaRPr lang="en-US" sz="1400">
              <a:solidFill>
                <a:srgbClr val="374151"/>
              </a:solidFill>
            </a:endParaRPr>
          </a:p>
          <a:p>
            <a:pPr algn="just"/>
            <a:r>
              <a:rPr lang="en-US" sz="1400" b="0" i="0" u="none" strike="noStrike">
                <a:solidFill>
                  <a:srgbClr val="374151"/>
                </a:solidFill>
                <a:effectLst/>
              </a:rPr>
              <a:t>Make a positive impact on the community by providing new bikes to inner-city youths. Witness the joy as the bikes are handed over to the non-profit agency representative, leaving a heartwarming connection between the participants.  This event is an opportunity to have fun, build camaraderie, and create a meaningful difference in the lives of deserving kids.</a:t>
            </a:r>
            <a:r>
              <a:rPr lang="en-US" sz="1400"/>
              <a:t> 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93F76537-E406-7AE3-BDD4-656E89423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7" t="4565" r="5516" b="54873"/>
          <a:stretch/>
        </p:blipFill>
        <p:spPr bwMode="auto">
          <a:xfrm>
            <a:off x="5976477" y="8157956"/>
            <a:ext cx="1627851" cy="168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4620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75bd05e-5a58-4b96-a4b3-bee0e5ddce65">
      <Terms xmlns="http://schemas.microsoft.com/office/infopath/2007/PartnerControls"/>
    </lcf76f155ced4ddcb4097134ff3c332f>
    <TaxCatchAll xmlns="46ca9d76-17d7-4887-bea8-a66e5b3a48ff" xsi:nil="true"/>
    <SharedWithUsers xmlns="46ca9d76-17d7-4887-bea8-a66e5b3a48ff">
      <UserInfo>
        <DisplayName>Sharon Fisher</DisplayName>
        <AccountId>14</AccountId>
        <AccountType/>
      </UserInfo>
      <UserInfo>
        <DisplayName>Dominique Gobeil</DisplayName>
        <AccountId>13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D2AB7202BAB843BD0C465FB71B4352" ma:contentTypeVersion="15" ma:contentTypeDescription="Create a new document." ma:contentTypeScope="" ma:versionID="b4d47f652de5d7baa23bb460abec7c42">
  <xsd:schema xmlns:xsd="http://www.w3.org/2001/XMLSchema" xmlns:xs="http://www.w3.org/2001/XMLSchema" xmlns:p="http://schemas.microsoft.com/office/2006/metadata/properties" xmlns:ns2="175bd05e-5a58-4b96-a4b3-bee0e5ddce65" xmlns:ns3="46ca9d76-17d7-4887-bea8-a66e5b3a48ff" targetNamespace="http://schemas.microsoft.com/office/2006/metadata/properties" ma:root="true" ma:fieldsID="785afc73cc1e5ff64c419f0a0e9a1a30" ns2:_="" ns3:_="">
    <xsd:import namespace="175bd05e-5a58-4b96-a4b3-bee0e5ddce65"/>
    <xsd:import namespace="46ca9d76-17d7-4887-bea8-a66e5b3a48f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5bd05e-5a58-4b96-a4b3-bee0e5ddce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4aac4e5-5434-47aa-9f0f-653ded6160e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ca9d76-17d7-4887-bea8-a66e5b3a48f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deea0c2-8747-4de3-95b9-782d0e903973}" ma:internalName="TaxCatchAll" ma:showField="CatchAllData" ma:web="46ca9d76-17d7-4887-bea8-a66e5b3a48f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DD856F-20CA-49D8-94CB-A015D263127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E627B8A-8FBA-4BC5-AA24-D72CB2938C7B}">
  <ds:schemaRefs>
    <ds:schemaRef ds:uri="http://purl.org/dc/terms/"/>
    <ds:schemaRef ds:uri="http://schemas.microsoft.com/office/infopath/2007/PartnerControls"/>
    <ds:schemaRef ds:uri="http://www.w3.org/XML/1998/namespace"/>
    <ds:schemaRef ds:uri="db1405d4-33b3-4601-98cd-d9f54bcee7f2"/>
    <ds:schemaRef ds:uri="http://schemas.microsoft.com/office/2006/documentManagement/types"/>
    <ds:schemaRef ds:uri="http://purl.org/dc/elements/1.1/"/>
    <ds:schemaRef ds:uri="http://purl.org/dc/dcmitype/"/>
    <ds:schemaRef ds:uri="http://schemas.openxmlformats.org/package/2006/metadata/core-properties"/>
    <ds:schemaRef ds:uri="3b10adbe-91a9-43b4-a2b2-28f1608457ba"/>
    <ds:schemaRef ds:uri="http://schemas.microsoft.com/office/2006/metadata/properties"/>
    <ds:schemaRef ds:uri="175bd05e-5a58-4b96-a4b3-bee0e5ddce65"/>
    <ds:schemaRef ds:uri="46ca9d76-17d7-4887-bea8-a66e5b3a48ff"/>
  </ds:schemaRefs>
</ds:datastoreItem>
</file>

<file path=customXml/itemProps3.xml><?xml version="1.0" encoding="utf-8"?>
<ds:datastoreItem xmlns:ds="http://schemas.openxmlformats.org/officeDocument/2006/customXml" ds:itemID="{DA822A4A-B1E8-4D35-8B52-6EF096321D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75bd05e-5a58-4b96-a4b3-bee0e5ddce65"/>
    <ds:schemaRef ds:uri="46ca9d76-17d7-4887-bea8-a66e5b3a48f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15169</TotalTime>
  <Words>204</Words>
  <Application>Microsoft Office PowerPoint</Application>
  <PresentationFormat>Custom</PresentationFormat>
  <Paragraphs>19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Bougie</dc:creator>
  <cp:lastModifiedBy>Heather Miller</cp:lastModifiedBy>
  <cp:revision>6</cp:revision>
  <cp:lastPrinted>2023-06-01T16:40:03Z</cp:lastPrinted>
  <dcterms:created xsi:type="dcterms:W3CDTF">2023-05-12T12:16:30Z</dcterms:created>
  <dcterms:modified xsi:type="dcterms:W3CDTF">2023-08-14T17:37:32Z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0x010100EED2AB7202BAB843BD0C465FB71B4352</vt:lpwstr>
  </property>
</Properties>
</file>