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
  </p:notesMasterIdLst>
  <p:sldIdLst>
    <p:sldId id="278" r:id="rId5"/>
  </p:sldIdLst>
  <p:sldSz cx="7772400" cy="100584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E265C98-33E9-48B8-8B68-1292ADF4C33D}">
          <p14:sldIdLst>
            <p14:sldId id="27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4CA8"/>
    <a:srgbClr val="EFEBD1"/>
    <a:srgbClr val="FFCC99"/>
    <a:srgbClr val="CCCCFF"/>
    <a:srgbClr val="C0D4F5"/>
    <a:srgbClr val="5074A7"/>
    <a:srgbClr val="DA9D6F"/>
    <a:srgbClr val="9C9579"/>
    <a:srgbClr val="53B8D6"/>
    <a:srgbClr val="2EBE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D5AA91-ED63-4AC2-896F-0457CD7022DB}" v="1" dt="2023-08-14T17:37:59.1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55" autoAdjust="0"/>
    <p:restoredTop sz="94660"/>
  </p:normalViewPr>
  <p:slideViewPr>
    <p:cSldViewPr snapToGrid="0">
      <p:cViewPr varScale="1">
        <p:scale>
          <a:sx n="74" d="100"/>
          <a:sy n="74" d="100"/>
        </p:scale>
        <p:origin x="2874" y="96"/>
      </p:cViewPr>
      <p:guideLst/>
    </p:cSldViewPr>
  </p:slideViewPr>
  <p:notesTextViewPr>
    <p:cViewPr>
      <p:scale>
        <a:sx n="1" d="1"/>
        <a:sy n="1" d="1"/>
      </p:scale>
      <p:origin x="0" y="0"/>
    </p:cViewPr>
  </p:notesTextViewPr>
  <p:sorterViewPr>
    <p:cViewPr>
      <p:scale>
        <a:sx n="81" d="100"/>
        <a:sy n="81"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Miller" userId="512a90a0-3341-465e-b8d0-9b7f5805cd9f" providerId="ADAL" clId="{BBD5AA91-ED63-4AC2-896F-0457CD7022DB}"/>
    <pc:docChg chg="addSld delSld modSld modSection">
      <pc:chgData name="Heather Miller" userId="512a90a0-3341-465e-b8d0-9b7f5805cd9f" providerId="ADAL" clId="{BBD5AA91-ED63-4AC2-896F-0457CD7022DB}" dt="2023-08-14T17:38:00.535" v="1" actId="47"/>
      <pc:docMkLst>
        <pc:docMk/>
      </pc:docMkLst>
      <pc:sldChg chg="del">
        <pc:chgData name="Heather Miller" userId="512a90a0-3341-465e-b8d0-9b7f5805cd9f" providerId="ADAL" clId="{BBD5AA91-ED63-4AC2-896F-0457CD7022DB}" dt="2023-08-14T17:38:00.535" v="1" actId="47"/>
        <pc:sldMkLst>
          <pc:docMk/>
          <pc:sldMk cId="1534620595" sldId="276"/>
        </pc:sldMkLst>
      </pc:sldChg>
      <pc:sldChg chg="add">
        <pc:chgData name="Heather Miller" userId="512a90a0-3341-465e-b8d0-9b7f5805cd9f" providerId="ADAL" clId="{BBD5AA91-ED63-4AC2-896F-0457CD7022DB}" dt="2023-08-14T17:37:59.122" v="0"/>
        <pc:sldMkLst>
          <pc:docMk/>
          <pc:sldMk cId="51712800" sldId="27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314" cy="481710"/>
          </a:xfrm>
          <a:prstGeom prst="rect">
            <a:avLst/>
          </a:prstGeom>
        </p:spPr>
        <p:txBody>
          <a:bodyPr vert="horz" lIns="95088" tIns="47544" rIns="95088" bIns="47544" rtlCol="0"/>
          <a:lstStyle>
            <a:lvl1pPr algn="l">
              <a:defRPr sz="1200"/>
            </a:lvl1pPr>
          </a:lstStyle>
          <a:p>
            <a:endParaRPr lang="en-US"/>
          </a:p>
        </p:txBody>
      </p:sp>
      <p:sp>
        <p:nvSpPr>
          <p:cNvPr id="3" name="Date Placeholder 2"/>
          <p:cNvSpPr>
            <a:spLocks noGrp="1"/>
          </p:cNvSpPr>
          <p:nvPr>
            <p:ph type="dt" idx="1"/>
          </p:nvPr>
        </p:nvSpPr>
        <p:spPr>
          <a:xfrm>
            <a:off x="4144234" y="0"/>
            <a:ext cx="3169314" cy="481710"/>
          </a:xfrm>
          <a:prstGeom prst="rect">
            <a:avLst/>
          </a:prstGeom>
        </p:spPr>
        <p:txBody>
          <a:bodyPr vert="horz" lIns="95088" tIns="47544" rIns="95088" bIns="47544" rtlCol="0"/>
          <a:lstStyle>
            <a:lvl1pPr algn="r">
              <a:defRPr sz="1200"/>
            </a:lvl1pPr>
          </a:lstStyle>
          <a:p>
            <a:fld id="{C11D8444-7A61-46F5-90DF-3283CE9678B7}" type="datetimeFigureOut">
              <a:rPr lang="en-US" smtClean="0"/>
              <a:t>8/9/2023</a:t>
            </a:fld>
            <a:endParaRPr lang="en-US"/>
          </a:p>
        </p:txBody>
      </p:sp>
      <p:sp>
        <p:nvSpPr>
          <p:cNvPr id="4" name="Slide Image Placeholder 3"/>
          <p:cNvSpPr>
            <a:spLocks noGrp="1" noRot="1" noChangeAspect="1"/>
          </p:cNvSpPr>
          <p:nvPr>
            <p:ph type="sldImg" idx="2"/>
          </p:nvPr>
        </p:nvSpPr>
        <p:spPr>
          <a:xfrm>
            <a:off x="2406650" y="1201738"/>
            <a:ext cx="2501900" cy="3238500"/>
          </a:xfrm>
          <a:prstGeom prst="rect">
            <a:avLst/>
          </a:prstGeom>
          <a:noFill/>
          <a:ln w="12700">
            <a:solidFill>
              <a:prstClr val="black"/>
            </a:solidFill>
          </a:ln>
        </p:spPr>
        <p:txBody>
          <a:bodyPr vert="horz" lIns="95088" tIns="47544" rIns="95088" bIns="47544" rtlCol="0" anchor="ctr"/>
          <a:lstStyle/>
          <a:p>
            <a:endParaRPr lang="en-US"/>
          </a:p>
        </p:txBody>
      </p:sp>
      <p:sp>
        <p:nvSpPr>
          <p:cNvPr id="5" name="Notes Placeholder 4"/>
          <p:cNvSpPr>
            <a:spLocks noGrp="1"/>
          </p:cNvSpPr>
          <p:nvPr>
            <p:ph type="body" sz="quarter" idx="3"/>
          </p:nvPr>
        </p:nvSpPr>
        <p:spPr>
          <a:xfrm>
            <a:off x="732017" y="4620784"/>
            <a:ext cx="5851168" cy="3781091"/>
          </a:xfrm>
          <a:prstGeom prst="rect">
            <a:avLst/>
          </a:prstGeom>
        </p:spPr>
        <p:txBody>
          <a:bodyPr vert="horz" lIns="95088" tIns="47544" rIns="95088" bIns="475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90"/>
            <a:ext cx="3169314" cy="481710"/>
          </a:xfrm>
          <a:prstGeom prst="rect">
            <a:avLst/>
          </a:prstGeom>
        </p:spPr>
        <p:txBody>
          <a:bodyPr vert="horz" lIns="95088" tIns="47544" rIns="95088" bIns="47544" rtlCol="0" anchor="b"/>
          <a:lstStyle>
            <a:lvl1pPr algn="l">
              <a:defRPr sz="1200"/>
            </a:lvl1pPr>
          </a:lstStyle>
          <a:p>
            <a:endParaRPr lang="en-US"/>
          </a:p>
        </p:txBody>
      </p:sp>
      <p:sp>
        <p:nvSpPr>
          <p:cNvPr id="7" name="Slide Number Placeholder 6"/>
          <p:cNvSpPr>
            <a:spLocks noGrp="1"/>
          </p:cNvSpPr>
          <p:nvPr>
            <p:ph type="sldNum" sz="quarter" idx="5"/>
          </p:nvPr>
        </p:nvSpPr>
        <p:spPr>
          <a:xfrm>
            <a:off x="4144234" y="9119490"/>
            <a:ext cx="3169314" cy="481710"/>
          </a:xfrm>
          <a:prstGeom prst="rect">
            <a:avLst/>
          </a:prstGeom>
        </p:spPr>
        <p:txBody>
          <a:bodyPr vert="horz" lIns="95088" tIns="47544" rIns="95088" bIns="47544" rtlCol="0" anchor="b"/>
          <a:lstStyle>
            <a:lvl1pPr algn="r">
              <a:defRPr sz="1200"/>
            </a:lvl1pPr>
          </a:lstStyle>
          <a:p>
            <a:fld id="{33A3B2BE-3C1B-4C75-B91A-D3C07D901CB5}" type="slidenum">
              <a:rPr lang="en-US" smtClean="0"/>
              <a:t>‹#›</a:t>
            </a:fld>
            <a:endParaRPr lang="en-US"/>
          </a:p>
        </p:txBody>
      </p:sp>
    </p:spTree>
    <p:extLst>
      <p:ext uri="{BB962C8B-B14F-4D97-AF65-F5344CB8AC3E}">
        <p14:creationId xmlns:p14="http://schemas.microsoft.com/office/powerpoint/2010/main" val="3538518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420200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552551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302121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4267741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2100590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AE13AD-EF3E-415B-9590-F768A71DD196}"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532896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AE13AD-EF3E-415B-9590-F768A71DD196}" type="datetimeFigureOut">
              <a:rPr lang="en-US" smtClean="0"/>
              <a:t>8/9/2023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4242934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AE13AD-EF3E-415B-9590-F768A71DD196}" type="datetimeFigureOut">
              <a:rPr lang="en-US" smtClean="0"/>
              <a:t>8/9/2023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579695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AE13AD-EF3E-415B-9590-F768A71DD196}" type="datetimeFigureOut">
              <a:rPr lang="en-US" smtClean="0"/>
              <a:t>8/9/2023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2069702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B4AE13AD-EF3E-415B-9590-F768A71DD196}"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979627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B4AE13AD-EF3E-415B-9590-F768A71DD196}"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65929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B4AE13AD-EF3E-415B-9590-F768A71DD196}" type="datetimeFigureOut">
              <a:rPr lang="en-US" smtClean="0"/>
              <a:t>8/9/2023</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73F92249-F61C-406F-BE66-E250201A58C9}" type="slidenum">
              <a:rPr lang="en-US" smtClean="0"/>
              <a:t>‹#›</a:t>
            </a:fld>
            <a:endParaRPr lang="en-US"/>
          </a:p>
        </p:txBody>
      </p:sp>
    </p:spTree>
    <p:extLst>
      <p:ext uri="{BB962C8B-B14F-4D97-AF65-F5344CB8AC3E}">
        <p14:creationId xmlns:p14="http://schemas.microsoft.com/office/powerpoint/2010/main" val="27684516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C77CA045-6565-7FF9-2BD8-923BB89458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15" t="5951" r="47255" b="66649"/>
          <a:stretch/>
        </p:blipFill>
        <p:spPr bwMode="auto">
          <a:xfrm>
            <a:off x="87681" y="33004"/>
            <a:ext cx="4036412" cy="3027790"/>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B336266C-B9EC-EA4D-4CE7-D2FFFBFF388D}"/>
              </a:ext>
            </a:extLst>
          </p:cNvPr>
          <p:cNvSpPr/>
          <p:nvPr/>
        </p:nvSpPr>
        <p:spPr>
          <a:xfrm>
            <a:off x="118997" y="2498326"/>
            <a:ext cx="7565721" cy="606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4954244-DE10-1979-7159-F149B5476EA2}"/>
              </a:ext>
            </a:extLst>
          </p:cNvPr>
          <p:cNvSpPr txBox="1"/>
          <p:nvPr/>
        </p:nvSpPr>
        <p:spPr>
          <a:xfrm>
            <a:off x="2474253" y="1007309"/>
            <a:ext cx="5566677" cy="1862048"/>
          </a:xfrm>
          <a:prstGeom prst="rect">
            <a:avLst/>
          </a:prstGeom>
          <a:noFill/>
        </p:spPr>
        <p:txBody>
          <a:bodyPr wrap="square" rtlCol="0">
            <a:spAutoFit/>
          </a:bodyPr>
          <a:lstStyle/>
          <a:p>
            <a:r>
              <a:rPr lang="en-US" sz="11500" b="1" dirty="0">
                <a:latin typeface="Aharoni" panose="02010803020104030203" pitchFamily="2" charset="-79"/>
                <a:cs typeface="Aharoni" panose="02010803020104030203" pitchFamily="2" charset="-79"/>
              </a:rPr>
              <a:t>Worms</a:t>
            </a:r>
          </a:p>
        </p:txBody>
      </p:sp>
      <p:sp>
        <p:nvSpPr>
          <p:cNvPr id="9" name="Rectangle 8">
            <a:extLst>
              <a:ext uri="{FF2B5EF4-FFF2-40B4-BE49-F238E27FC236}">
                <a16:creationId xmlns:a16="http://schemas.microsoft.com/office/drawing/2014/main" id="{807BFAF3-CCF8-F940-9A51-635E42F442FE}"/>
              </a:ext>
            </a:extLst>
          </p:cNvPr>
          <p:cNvSpPr/>
          <p:nvPr/>
        </p:nvSpPr>
        <p:spPr>
          <a:xfrm>
            <a:off x="87682" y="100208"/>
            <a:ext cx="7565721" cy="983293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4BD925D-4D5C-6755-E7F7-583C7D2BE4DD}"/>
              </a:ext>
            </a:extLst>
          </p:cNvPr>
          <p:cNvSpPr txBox="1"/>
          <p:nvPr/>
        </p:nvSpPr>
        <p:spPr>
          <a:xfrm>
            <a:off x="638146" y="3218703"/>
            <a:ext cx="830677" cy="646331"/>
          </a:xfrm>
          <a:prstGeom prst="rect">
            <a:avLst/>
          </a:prstGeom>
          <a:noFill/>
        </p:spPr>
        <p:txBody>
          <a:bodyPr wrap="none" rtlCol="0">
            <a:spAutoFit/>
          </a:bodyPr>
          <a:lstStyle/>
          <a:p>
            <a:r>
              <a:rPr lang="en-US"/>
              <a:t>60 to </a:t>
            </a:r>
          </a:p>
          <a:p>
            <a:r>
              <a:rPr lang="en-US"/>
              <a:t>90 min</a:t>
            </a:r>
          </a:p>
        </p:txBody>
      </p:sp>
      <p:sp>
        <p:nvSpPr>
          <p:cNvPr id="15" name="TextBox 14">
            <a:extLst>
              <a:ext uri="{FF2B5EF4-FFF2-40B4-BE49-F238E27FC236}">
                <a16:creationId xmlns:a16="http://schemas.microsoft.com/office/drawing/2014/main" id="{082A05AD-7D87-FB7B-1EBF-7A40FC662D54}"/>
              </a:ext>
            </a:extLst>
          </p:cNvPr>
          <p:cNvSpPr txBox="1"/>
          <p:nvPr/>
        </p:nvSpPr>
        <p:spPr>
          <a:xfrm>
            <a:off x="2220236" y="3327347"/>
            <a:ext cx="2126736" cy="369332"/>
          </a:xfrm>
          <a:prstGeom prst="rect">
            <a:avLst/>
          </a:prstGeom>
          <a:noFill/>
        </p:spPr>
        <p:txBody>
          <a:bodyPr wrap="none" rtlCol="0">
            <a:spAutoFit/>
          </a:bodyPr>
          <a:lstStyle/>
          <a:p>
            <a:r>
              <a:rPr lang="en-US" dirty="0"/>
              <a:t>Players 10-Unlimited</a:t>
            </a:r>
          </a:p>
        </p:txBody>
      </p:sp>
      <p:sp>
        <p:nvSpPr>
          <p:cNvPr id="24" name="TextBox 23">
            <a:extLst>
              <a:ext uri="{FF2B5EF4-FFF2-40B4-BE49-F238E27FC236}">
                <a16:creationId xmlns:a16="http://schemas.microsoft.com/office/drawing/2014/main" id="{F414658D-0818-2DB2-A960-CFC63DD5F51C}"/>
              </a:ext>
            </a:extLst>
          </p:cNvPr>
          <p:cNvSpPr txBox="1"/>
          <p:nvPr/>
        </p:nvSpPr>
        <p:spPr>
          <a:xfrm>
            <a:off x="181768" y="3937358"/>
            <a:ext cx="5967873" cy="3108543"/>
          </a:xfrm>
          <a:prstGeom prst="rect">
            <a:avLst/>
          </a:prstGeom>
          <a:noFill/>
        </p:spPr>
        <p:txBody>
          <a:bodyPr wrap="square">
            <a:spAutoFit/>
          </a:bodyPr>
          <a:lstStyle/>
          <a:p>
            <a:pPr algn="just"/>
            <a:r>
              <a:rPr lang="en-US" sz="1400" b="0" i="0" u="none" strike="noStrike" dirty="0">
                <a:solidFill>
                  <a:srgbClr val="000000"/>
                </a:solidFill>
                <a:effectLst/>
              </a:rPr>
              <a:t>The love of reading starts at a young age, where kids explore fascinating worlds, cool animals, scary escapes and wonderful people.  But for many young children, the joy of owning their own books or having access to a library is only a dream.  Bookworms combines friendly competition, hands-on construction and a powerful display of caring in an extraordinary event that provides children in need with their own books and stories.</a:t>
            </a:r>
          </a:p>
          <a:p>
            <a:pPr algn="just"/>
            <a:endParaRPr lang="en-US" sz="1400" dirty="0">
              <a:solidFill>
                <a:srgbClr val="000000"/>
              </a:solidFill>
            </a:endParaRPr>
          </a:p>
          <a:p>
            <a:pPr algn="just"/>
            <a:r>
              <a:rPr lang="en-US" sz="1400" b="0" i="0" u="none" strike="noStrike" dirty="0">
                <a:solidFill>
                  <a:srgbClr val="000000"/>
                </a:solidFill>
                <a:effectLst/>
              </a:rPr>
              <a:t>Teams engage in competitions to gather building supplies and decorating materials, then construct and decorate unique bookshelves.  Representatives from local agencies share touching stories and introduce the children who will benefit from your generosity. Additionally, a book drive can be hosted to encourage associates to donate books and leave an enduring legacy of knowledge and empowerment. Bookworms is an extraordinary event that kindles a love for reading and changes lives.</a:t>
            </a:r>
            <a:r>
              <a:rPr lang="en-US" sz="1400" dirty="0"/>
              <a:t> </a:t>
            </a:r>
          </a:p>
        </p:txBody>
      </p:sp>
      <p:sp>
        <p:nvSpPr>
          <p:cNvPr id="36" name="Rectangle 35">
            <a:extLst>
              <a:ext uri="{FF2B5EF4-FFF2-40B4-BE49-F238E27FC236}">
                <a16:creationId xmlns:a16="http://schemas.microsoft.com/office/drawing/2014/main" id="{DF76C406-C461-5C19-497D-2ACF920A3EBE}"/>
              </a:ext>
            </a:extLst>
          </p:cNvPr>
          <p:cNvSpPr/>
          <p:nvPr/>
        </p:nvSpPr>
        <p:spPr>
          <a:xfrm>
            <a:off x="112201" y="9279510"/>
            <a:ext cx="5674290" cy="111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A47742B-22F2-7173-54F2-E5BD0D33B3B1}"/>
              </a:ext>
            </a:extLst>
          </p:cNvPr>
          <p:cNvSpPr/>
          <p:nvPr/>
        </p:nvSpPr>
        <p:spPr>
          <a:xfrm>
            <a:off x="307804" y="7100508"/>
            <a:ext cx="7179721" cy="120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8E10E78-6E09-4865-F83B-F9576AE68011}"/>
              </a:ext>
            </a:extLst>
          </p:cNvPr>
          <p:cNvSpPr txBox="1"/>
          <p:nvPr/>
        </p:nvSpPr>
        <p:spPr>
          <a:xfrm>
            <a:off x="6621465" y="3260604"/>
            <a:ext cx="978794" cy="646331"/>
          </a:xfrm>
          <a:prstGeom prst="rect">
            <a:avLst/>
          </a:prstGeom>
          <a:noFill/>
        </p:spPr>
        <p:txBody>
          <a:bodyPr wrap="none" rtlCol="0">
            <a:spAutoFit/>
          </a:bodyPr>
          <a:lstStyle/>
          <a:p>
            <a:r>
              <a:rPr lang="en-US"/>
              <a:t>Indoor</a:t>
            </a:r>
          </a:p>
          <a:p>
            <a:r>
              <a:rPr lang="en-US"/>
              <a:t>Outdoor</a:t>
            </a:r>
          </a:p>
        </p:txBody>
      </p:sp>
      <p:sp>
        <p:nvSpPr>
          <p:cNvPr id="5" name="TextBox 4">
            <a:extLst>
              <a:ext uri="{FF2B5EF4-FFF2-40B4-BE49-F238E27FC236}">
                <a16:creationId xmlns:a16="http://schemas.microsoft.com/office/drawing/2014/main" id="{881992F8-169D-6980-B12B-B1B71C64CDF0}"/>
              </a:ext>
            </a:extLst>
          </p:cNvPr>
          <p:cNvSpPr txBox="1"/>
          <p:nvPr/>
        </p:nvSpPr>
        <p:spPr>
          <a:xfrm>
            <a:off x="4847332" y="3369043"/>
            <a:ext cx="552715" cy="369332"/>
          </a:xfrm>
          <a:prstGeom prst="rect">
            <a:avLst/>
          </a:prstGeom>
          <a:noFill/>
        </p:spPr>
        <p:txBody>
          <a:bodyPr wrap="none" rtlCol="0">
            <a:spAutoFit/>
          </a:bodyPr>
          <a:lstStyle/>
          <a:p>
            <a:r>
              <a:rPr lang="en-US"/>
              <a:t>Live</a:t>
            </a:r>
          </a:p>
        </p:txBody>
      </p:sp>
      <p:sp>
        <p:nvSpPr>
          <p:cNvPr id="42" name="TextBox 41">
            <a:extLst>
              <a:ext uri="{FF2B5EF4-FFF2-40B4-BE49-F238E27FC236}">
                <a16:creationId xmlns:a16="http://schemas.microsoft.com/office/drawing/2014/main" id="{94462892-B96B-3C15-B6B1-CAF6873A8496}"/>
              </a:ext>
            </a:extLst>
          </p:cNvPr>
          <p:cNvSpPr txBox="1"/>
          <p:nvPr/>
        </p:nvSpPr>
        <p:spPr>
          <a:xfrm>
            <a:off x="55356" y="2449342"/>
            <a:ext cx="7629361" cy="646331"/>
          </a:xfrm>
          <a:prstGeom prst="rect">
            <a:avLst/>
          </a:prstGeom>
          <a:noFill/>
        </p:spPr>
        <p:txBody>
          <a:bodyPr wrap="square" rtlCol="0">
            <a:spAutoFit/>
          </a:bodyPr>
          <a:lstStyle/>
          <a:p>
            <a:pPr algn="ctr"/>
            <a:r>
              <a:rPr lang="en-US" sz="3600" b="1">
                <a:solidFill>
                  <a:schemeClr val="bg1"/>
                </a:solidFill>
                <a:latin typeface="Arial" panose="020B0604020202020204" pitchFamily="34" charset="0"/>
                <a:cs typeface="Arial" panose="020B0604020202020204" pitchFamily="34" charset="0"/>
              </a:rPr>
              <a:t>Unleash Your Inner Bookworm!</a:t>
            </a:r>
          </a:p>
        </p:txBody>
      </p:sp>
      <p:grpSp>
        <p:nvGrpSpPr>
          <p:cNvPr id="3" name="Group 2">
            <a:extLst>
              <a:ext uri="{FF2B5EF4-FFF2-40B4-BE49-F238E27FC236}">
                <a16:creationId xmlns:a16="http://schemas.microsoft.com/office/drawing/2014/main" id="{5839E073-B3F6-93ED-C69E-12393A72FA0C}"/>
              </a:ext>
            </a:extLst>
          </p:cNvPr>
          <p:cNvGrpSpPr/>
          <p:nvPr/>
        </p:nvGrpSpPr>
        <p:grpSpPr>
          <a:xfrm>
            <a:off x="5969384" y="4012028"/>
            <a:ext cx="1810053" cy="3851366"/>
            <a:chOff x="3082503" y="1650370"/>
            <a:chExt cx="1081638" cy="2613438"/>
          </a:xfrm>
        </p:grpSpPr>
        <p:sp>
          <p:nvSpPr>
            <p:cNvPr id="4" name="Rectangle: Rounded Corners 3">
              <a:extLst>
                <a:ext uri="{FF2B5EF4-FFF2-40B4-BE49-F238E27FC236}">
                  <a16:creationId xmlns:a16="http://schemas.microsoft.com/office/drawing/2014/main" id="{D01841C3-9D63-0F7D-FD9E-872B0016028D}"/>
                </a:ext>
              </a:extLst>
            </p:cNvPr>
            <p:cNvSpPr/>
            <p:nvPr/>
          </p:nvSpPr>
          <p:spPr>
            <a:xfrm>
              <a:off x="3371989" y="1650370"/>
              <a:ext cx="173109" cy="181032"/>
            </a:xfrm>
            <a:prstGeom prst="roundRect">
              <a:avLst/>
            </a:prstGeom>
            <a:solidFill>
              <a:schemeClr val="tx2">
                <a:lumMod val="20000"/>
                <a:lumOff val="8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Rectangle: Rounded Corners 5">
              <a:extLst>
                <a:ext uri="{FF2B5EF4-FFF2-40B4-BE49-F238E27FC236}">
                  <a16:creationId xmlns:a16="http://schemas.microsoft.com/office/drawing/2014/main" id="{5EBD8571-9E3D-EA48-2EA1-C40CAB273BCB}"/>
                </a:ext>
              </a:extLst>
            </p:cNvPr>
            <p:cNvSpPr/>
            <p:nvPr/>
          </p:nvSpPr>
          <p:spPr>
            <a:xfrm>
              <a:off x="3371989" y="2098734"/>
              <a:ext cx="175075" cy="185440"/>
            </a:xfrm>
            <a:prstGeom prst="roundRect">
              <a:avLst/>
            </a:prstGeom>
            <a:solidFill>
              <a:schemeClr val="accent1">
                <a:lumMod val="40000"/>
                <a:lumOff val="6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Rectangle: Rounded Corners 6">
              <a:extLst>
                <a:ext uri="{FF2B5EF4-FFF2-40B4-BE49-F238E27FC236}">
                  <a16:creationId xmlns:a16="http://schemas.microsoft.com/office/drawing/2014/main" id="{051C1268-AAA7-CF06-2D00-4138180F9D85}"/>
                </a:ext>
              </a:extLst>
            </p:cNvPr>
            <p:cNvSpPr/>
            <p:nvPr/>
          </p:nvSpPr>
          <p:spPr>
            <a:xfrm>
              <a:off x="3371989" y="2317379"/>
              <a:ext cx="181112" cy="1182094"/>
            </a:xfrm>
            <a:prstGeom prst="roundRect">
              <a:avLst/>
            </a:prstGeom>
            <a:solidFill>
              <a:schemeClr val="accent1">
                <a:lumMod val="60000"/>
                <a:lumOff val="40000"/>
              </a:schemeClr>
            </a:solidFill>
            <a:ln>
              <a:solidFill>
                <a:schemeClr val="accent1">
                  <a:lumMod val="60000"/>
                  <a:lumOff val="40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Rectangle: Rounded Corners 9">
              <a:extLst>
                <a:ext uri="{FF2B5EF4-FFF2-40B4-BE49-F238E27FC236}">
                  <a16:creationId xmlns:a16="http://schemas.microsoft.com/office/drawing/2014/main" id="{246DCBAB-CF21-149F-F240-5A4285D1C1DD}"/>
                </a:ext>
              </a:extLst>
            </p:cNvPr>
            <p:cNvSpPr/>
            <p:nvPr/>
          </p:nvSpPr>
          <p:spPr>
            <a:xfrm>
              <a:off x="3371989" y="4082776"/>
              <a:ext cx="192031" cy="181032"/>
            </a:xfrm>
            <a:prstGeom prst="roundRect">
              <a:avLst/>
            </a:prstGeom>
            <a:solidFill>
              <a:schemeClr val="accent1">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id="{DDA6E00D-9EEA-581A-F9B7-E655BAFE1055}"/>
                </a:ext>
              </a:extLst>
            </p:cNvPr>
            <p:cNvSpPr txBox="1"/>
            <p:nvPr/>
          </p:nvSpPr>
          <p:spPr>
            <a:xfrm>
              <a:off x="3547065" y="1660248"/>
              <a:ext cx="295361" cy="180370"/>
            </a:xfrm>
            <a:prstGeom prst="rect">
              <a:avLst/>
            </a:prstGeom>
            <a:noFill/>
          </p:spPr>
          <p:txBody>
            <a:bodyPr wrap="none" rtlCol="0">
              <a:spAutoFit/>
            </a:bodyPr>
            <a:lstStyle/>
            <a:p>
              <a:r>
                <a:rPr lang="en-US" sz="1000"/>
                <a:t>Intro</a:t>
              </a:r>
            </a:p>
          </p:txBody>
        </p:sp>
        <p:sp>
          <p:nvSpPr>
            <p:cNvPr id="12" name="TextBox 11">
              <a:extLst>
                <a:ext uri="{FF2B5EF4-FFF2-40B4-BE49-F238E27FC236}">
                  <a16:creationId xmlns:a16="http://schemas.microsoft.com/office/drawing/2014/main" id="{56391FF0-9E16-762F-D734-323A3D1F2029}"/>
                </a:ext>
              </a:extLst>
            </p:cNvPr>
            <p:cNvSpPr txBox="1"/>
            <p:nvPr/>
          </p:nvSpPr>
          <p:spPr>
            <a:xfrm>
              <a:off x="3526598" y="1877955"/>
              <a:ext cx="496791" cy="180370"/>
            </a:xfrm>
            <a:prstGeom prst="rect">
              <a:avLst/>
            </a:prstGeom>
            <a:noFill/>
          </p:spPr>
          <p:txBody>
            <a:bodyPr wrap="none" rtlCol="0">
              <a:spAutoFit/>
            </a:bodyPr>
            <a:lstStyle/>
            <a:p>
              <a:r>
                <a:rPr lang="en-US" sz="1000"/>
                <a:t>Icebreaker</a:t>
              </a:r>
            </a:p>
          </p:txBody>
        </p:sp>
        <p:sp>
          <p:nvSpPr>
            <p:cNvPr id="19" name="TextBox 18">
              <a:extLst>
                <a:ext uri="{FF2B5EF4-FFF2-40B4-BE49-F238E27FC236}">
                  <a16:creationId xmlns:a16="http://schemas.microsoft.com/office/drawing/2014/main" id="{C24E1A29-65E5-AA00-7BC3-E19CBF0DCA03}"/>
                </a:ext>
              </a:extLst>
            </p:cNvPr>
            <p:cNvSpPr txBox="1"/>
            <p:nvPr/>
          </p:nvSpPr>
          <p:spPr>
            <a:xfrm>
              <a:off x="3526598" y="2086630"/>
              <a:ext cx="629284" cy="180370"/>
            </a:xfrm>
            <a:prstGeom prst="rect">
              <a:avLst/>
            </a:prstGeom>
            <a:noFill/>
          </p:spPr>
          <p:txBody>
            <a:bodyPr wrap="none" rtlCol="0">
              <a:spAutoFit/>
            </a:bodyPr>
            <a:lstStyle/>
            <a:p>
              <a:r>
                <a:rPr lang="en-US" sz="1000"/>
                <a:t>Strategy Stage</a:t>
              </a:r>
            </a:p>
          </p:txBody>
        </p:sp>
        <p:sp>
          <p:nvSpPr>
            <p:cNvPr id="20" name="TextBox 19">
              <a:extLst>
                <a:ext uri="{FF2B5EF4-FFF2-40B4-BE49-F238E27FC236}">
                  <a16:creationId xmlns:a16="http://schemas.microsoft.com/office/drawing/2014/main" id="{E96B1F09-B327-CC06-ED0B-380FECE4DA97}"/>
                </a:ext>
              </a:extLst>
            </p:cNvPr>
            <p:cNvSpPr txBox="1"/>
            <p:nvPr/>
          </p:nvSpPr>
          <p:spPr>
            <a:xfrm>
              <a:off x="3555069" y="4078860"/>
              <a:ext cx="384766" cy="180370"/>
            </a:xfrm>
            <a:prstGeom prst="rect">
              <a:avLst/>
            </a:prstGeom>
            <a:noFill/>
          </p:spPr>
          <p:txBody>
            <a:bodyPr wrap="none" rtlCol="0">
              <a:spAutoFit/>
            </a:bodyPr>
            <a:lstStyle/>
            <a:p>
              <a:r>
                <a:rPr lang="en-US" sz="1000"/>
                <a:t>Awards</a:t>
              </a:r>
            </a:p>
          </p:txBody>
        </p:sp>
        <p:sp>
          <p:nvSpPr>
            <p:cNvPr id="21" name="TextBox 20">
              <a:extLst>
                <a:ext uri="{FF2B5EF4-FFF2-40B4-BE49-F238E27FC236}">
                  <a16:creationId xmlns:a16="http://schemas.microsoft.com/office/drawing/2014/main" id="{05D9B701-D5A6-39D8-6936-46E005B3C565}"/>
                </a:ext>
              </a:extLst>
            </p:cNvPr>
            <p:cNvSpPr txBox="1"/>
            <p:nvPr/>
          </p:nvSpPr>
          <p:spPr>
            <a:xfrm>
              <a:off x="3565987" y="2868750"/>
              <a:ext cx="406309" cy="180370"/>
            </a:xfrm>
            <a:prstGeom prst="rect">
              <a:avLst/>
            </a:prstGeom>
            <a:noFill/>
          </p:spPr>
          <p:txBody>
            <a:bodyPr wrap="none" rtlCol="0">
              <a:spAutoFit/>
            </a:bodyPr>
            <a:lstStyle/>
            <a:p>
              <a:r>
                <a:rPr lang="en-US" sz="1000"/>
                <a:t>Building</a:t>
              </a:r>
            </a:p>
          </p:txBody>
        </p:sp>
        <p:cxnSp>
          <p:nvCxnSpPr>
            <p:cNvPr id="22" name="Straight Connector 21">
              <a:extLst>
                <a:ext uri="{FF2B5EF4-FFF2-40B4-BE49-F238E27FC236}">
                  <a16:creationId xmlns:a16="http://schemas.microsoft.com/office/drawing/2014/main" id="{6FA3667C-513F-DFBC-C409-F079237AEA27}"/>
                </a:ext>
              </a:extLst>
            </p:cNvPr>
            <p:cNvCxnSpPr>
              <a:cxnSpLocks/>
            </p:cNvCxnSpPr>
            <p:nvPr/>
          </p:nvCxnSpPr>
          <p:spPr>
            <a:xfrm>
              <a:off x="3264844" y="1674324"/>
              <a:ext cx="0" cy="2585536"/>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5BB551C-9FBF-F3CC-5ED3-97341F5D00DF}"/>
                </a:ext>
              </a:extLst>
            </p:cNvPr>
            <p:cNvSpPr txBox="1"/>
            <p:nvPr/>
          </p:nvSpPr>
          <p:spPr>
            <a:xfrm rot="16200000">
              <a:off x="2881523" y="2907369"/>
              <a:ext cx="567414" cy="165453"/>
            </a:xfrm>
            <a:prstGeom prst="rect">
              <a:avLst/>
            </a:prstGeom>
            <a:noFill/>
          </p:spPr>
          <p:txBody>
            <a:bodyPr wrap="none" rtlCol="0">
              <a:spAutoFit/>
            </a:bodyPr>
            <a:lstStyle/>
            <a:p>
              <a:r>
                <a:rPr lang="en-US" sz="1000"/>
                <a:t>90 Minutes</a:t>
              </a:r>
            </a:p>
          </p:txBody>
        </p:sp>
        <p:sp>
          <p:nvSpPr>
            <p:cNvPr id="31" name="Rectangle: Rounded Corners 30">
              <a:extLst>
                <a:ext uri="{FF2B5EF4-FFF2-40B4-BE49-F238E27FC236}">
                  <a16:creationId xmlns:a16="http://schemas.microsoft.com/office/drawing/2014/main" id="{562640D9-F287-881A-7FC9-5435A1E87344}"/>
                </a:ext>
              </a:extLst>
            </p:cNvPr>
            <p:cNvSpPr/>
            <p:nvPr/>
          </p:nvSpPr>
          <p:spPr>
            <a:xfrm>
              <a:off x="3371989" y="1880090"/>
              <a:ext cx="175075" cy="181032"/>
            </a:xfrm>
            <a:prstGeom prst="roundRect">
              <a:avLst/>
            </a:prstGeom>
            <a:solidFill>
              <a:schemeClr val="accent1">
                <a:lumMod val="20000"/>
                <a:lumOff val="8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 name="Rectangle: Rounded Corners 31">
              <a:extLst>
                <a:ext uri="{FF2B5EF4-FFF2-40B4-BE49-F238E27FC236}">
                  <a16:creationId xmlns:a16="http://schemas.microsoft.com/office/drawing/2014/main" id="{321FC130-DC37-A092-C0FC-B6B71BE72DA8}"/>
                </a:ext>
              </a:extLst>
            </p:cNvPr>
            <p:cNvSpPr/>
            <p:nvPr/>
          </p:nvSpPr>
          <p:spPr>
            <a:xfrm>
              <a:off x="3371989" y="3869935"/>
              <a:ext cx="186061" cy="188863"/>
            </a:xfrm>
            <a:prstGeom prst="roundRect">
              <a:avLst/>
            </a:prstGeom>
            <a:solidFill>
              <a:schemeClr val="accent1">
                <a:lumMod val="75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 name="TextBox 37">
              <a:extLst>
                <a:ext uri="{FF2B5EF4-FFF2-40B4-BE49-F238E27FC236}">
                  <a16:creationId xmlns:a16="http://schemas.microsoft.com/office/drawing/2014/main" id="{71379B22-9987-23E1-009B-98268CA57715}"/>
                </a:ext>
              </a:extLst>
            </p:cNvPr>
            <p:cNvSpPr txBox="1"/>
            <p:nvPr/>
          </p:nvSpPr>
          <p:spPr>
            <a:xfrm>
              <a:off x="3529472" y="3879210"/>
              <a:ext cx="634669" cy="180370"/>
            </a:xfrm>
            <a:prstGeom prst="rect">
              <a:avLst/>
            </a:prstGeom>
            <a:noFill/>
          </p:spPr>
          <p:txBody>
            <a:bodyPr wrap="none" rtlCol="0">
              <a:spAutoFit/>
            </a:bodyPr>
            <a:lstStyle/>
            <a:p>
              <a:r>
                <a:rPr lang="en-US" sz="1000"/>
                <a:t>Charity Speaks</a:t>
              </a:r>
            </a:p>
          </p:txBody>
        </p:sp>
        <p:sp>
          <p:nvSpPr>
            <p:cNvPr id="39" name="Rectangle: Rounded Corners 38">
              <a:extLst>
                <a:ext uri="{FF2B5EF4-FFF2-40B4-BE49-F238E27FC236}">
                  <a16:creationId xmlns:a16="http://schemas.microsoft.com/office/drawing/2014/main" id="{1F3BE3EE-5FB5-6906-57A8-8312A100E221}"/>
                </a:ext>
              </a:extLst>
            </p:cNvPr>
            <p:cNvSpPr/>
            <p:nvPr/>
          </p:nvSpPr>
          <p:spPr>
            <a:xfrm>
              <a:off x="3369007" y="3532679"/>
              <a:ext cx="186061" cy="313278"/>
            </a:xfrm>
            <a:prstGeom prst="roundRect">
              <a:avLst/>
            </a:prstGeom>
            <a:solidFill>
              <a:schemeClr val="accent1">
                <a:lumMod val="75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0" name="TextBox 39">
              <a:extLst>
                <a:ext uri="{FF2B5EF4-FFF2-40B4-BE49-F238E27FC236}">
                  <a16:creationId xmlns:a16="http://schemas.microsoft.com/office/drawing/2014/main" id="{AFF7AC1E-B378-1AC9-59AB-50EC0B5DA2CD}"/>
                </a:ext>
              </a:extLst>
            </p:cNvPr>
            <p:cNvSpPr txBox="1"/>
            <p:nvPr/>
          </p:nvSpPr>
          <p:spPr>
            <a:xfrm>
              <a:off x="3547065" y="3608513"/>
              <a:ext cx="392306" cy="180370"/>
            </a:xfrm>
            <a:prstGeom prst="rect">
              <a:avLst/>
            </a:prstGeom>
            <a:noFill/>
          </p:spPr>
          <p:txBody>
            <a:bodyPr wrap="none" rtlCol="0">
              <a:spAutoFit/>
            </a:bodyPr>
            <a:lstStyle/>
            <a:p>
              <a:r>
                <a:rPr lang="en-US" sz="1000"/>
                <a:t>Present</a:t>
              </a:r>
            </a:p>
          </p:txBody>
        </p:sp>
      </p:grpSp>
      <p:pic>
        <p:nvPicPr>
          <p:cNvPr id="41" name="Picture 8" descr="Indoor Or Outdoor Icons - Free SVG &amp; PNG Indoor Or Outdoor Images - Noun  Project">
            <a:extLst>
              <a:ext uri="{FF2B5EF4-FFF2-40B4-BE49-F238E27FC236}">
                <a16:creationId xmlns:a16="http://schemas.microsoft.com/office/drawing/2014/main" id="{A07BF681-E5FE-2898-12B8-3AB03965D5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5526" y="3199837"/>
            <a:ext cx="704850" cy="70485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Platform Icons - Free SVG &amp; PNG Platform Images - Noun Project">
            <a:extLst>
              <a:ext uri="{FF2B5EF4-FFF2-40B4-BE49-F238E27FC236}">
                <a16:creationId xmlns:a16="http://schemas.microsoft.com/office/drawing/2014/main" id="{3527D1A8-C27E-48B7-CFDE-C202B860CD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6972" y="3339729"/>
            <a:ext cx="487597" cy="48759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a:extLst>
              <a:ext uri="{FF2B5EF4-FFF2-40B4-BE49-F238E27FC236}">
                <a16:creationId xmlns:a16="http://schemas.microsoft.com/office/drawing/2014/main" id="{4B9AE42F-7310-BABE-B4E3-1072BD60A7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2494" y="3313188"/>
            <a:ext cx="429366" cy="42936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Stopwatch - Free Tools and utensils icons">
            <a:extLst>
              <a:ext uri="{FF2B5EF4-FFF2-40B4-BE49-F238E27FC236}">
                <a16:creationId xmlns:a16="http://schemas.microsoft.com/office/drawing/2014/main" id="{058CAA66-C0C3-0099-FC9B-AF47BFA5C5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579" y="3319084"/>
            <a:ext cx="445567" cy="44556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picture containing screenshot, art, circle, graphics&#10;&#10;Description automatically generated">
            <a:extLst>
              <a:ext uri="{FF2B5EF4-FFF2-40B4-BE49-F238E27FC236}">
                <a16:creationId xmlns:a16="http://schemas.microsoft.com/office/drawing/2014/main" id="{1A49B45E-B0E7-843F-D710-893424182808}"/>
              </a:ext>
            </a:extLst>
          </p:cNvPr>
          <p:cNvPicPr>
            <a:picLocks noChangeAspect="1"/>
          </p:cNvPicPr>
          <p:nvPr/>
        </p:nvPicPr>
        <p:blipFill rotWithShape="1">
          <a:blip r:embed="rId7">
            <a:extLst>
              <a:ext uri="{28A0092B-C50C-407E-A947-70E740481C1C}">
                <a14:useLocalDpi xmlns:a14="http://schemas.microsoft.com/office/drawing/2010/main" val="0"/>
              </a:ext>
            </a:extLst>
          </a:blip>
          <a:srcRect b="24200"/>
          <a:stretch/>
        </p:blipFill>
        <p:spPr>
          <a:xfrm>
            <a:off x="2175253" y="-289400"/>
            <a:ext cx="5194869" cy="1610963"/>
          </a:xfrm>
          <a:prstGeom prst="rect">
            <a:avLst/>
          </a:prstGeom>
        </p:spPr>
      </p:pic>
      <p:pic>
        <p:nvPicPr>
          <p:cNvPr id="25" name="Picture 24" descr="A group of people in red shirts&#10;&#10;Description automatically generated with medium confidence">
            <a:extLst>
              <a:ext uri="{FF2B5EF4-FFF2-40B4-BE49-F238E27FC236}">
                <a16:creationId xmlns:a16="http://schemas.microsoft.com/office/drawing/2014/main" id="{FCF1D24C-AC90-3E1B-C987-3AE052E903B5}"/>
              </a:ext>
            </a:extLst>
          </p:cNvPr>
          <p:cNvPicPr>
            <a:picLocks noChangeAspect="1"/>
          </p:cNvPicPr>
          <p:nvPr/>
        </p:nvPicPr>
        <p:blipFill rotWithShape="1">
          <a:blip r:embed="rId8">
            <a:extLst>
              <a:ext uri="{28A0092B-C50C-407E-A947-70E740481C1C}">
                <a14:useLocalDpi xmlns:a14="http://schemas.microsoft.com/office/drawing/2010/main" val="0"/>
              </a:ext>
            </a:extLst>
          </a:blip>
          <a:srcRect l="29667" t="17577" r="22807" b="21940"/>
          <a:stretch/>
        </p:blipFill>
        <p:spPr>
          <a:xfrm>
            <a:off x="254052" y="7345698"/>
            <a:ext cx="1816449" cy="1733733"/>
          </a:xfrm>
          <a:prstGeom prst="rect">
            <a:avLst/>
          </a:prstGeom>
        </p:spPr>
      </p:pic>
      <p:pic>
        <p:nvPicPr>
          <p:cNvPr id="46" name="Picture 45" descr="A group of people in a room&#10;&#10;Description automatically generated with medium confidence">
            <a:extLst>
              <a:ext uri="{FF2B5EF4-FFF2-40B4-BE49-F238E27FC236}">
                <a16:creationId xmlns:a16="http://schemas.microsoft.com/office/drawing/2014/main" id="{C1B5360B-503C-9AF9-F3A1-7CF2D2A49ABC}"/>
              </a:ext>
            </a:extLst>
          </p:cNvPr>
          <p:cNvPicPr>
            <a:picLocks noChangeAspect="1"/>
          </p:cNvPicPr>
          <p:nvPr/>
        </p:nvPicPr>
        <p:blipFill rotWithShape="1">
          <a:blip r:embed="rId9">
            <a:extLst>
              <a:ext uri="{28A0092B-C50C-407E-A947-70E740481C1C}">
                <a14:useLocalDpi xmlns:a14="http://schemas.microsoft.com/office/drawing/2010/main" val="0"/>
              </a:ext>
            </a:extLst>
          </a:blip>
          <a:srcRect l="-2" t="-4326" r="23572" b="-4361"/>
          <a:stretch/>
        </p:blipFill>
        <p:spPr>
          <a:xfrm>
            <a:off x="2208274" y="7221302"/>
            <a:ext cx="1790928" cy="1910132"/>
          </a:xfrm>
          <a:prstGeom prst="rect">
            <a:avLst/>
          </a:prstGeom>
        </p:spPr>
      </p:pic>
      <p:pic>
        <p:nvPicPr>
          <p:cNvPr id="49" name="Picture 48" descr="A group of people in red shirts&#10;&#10;Description automatically generated with medium confidence">
            <a:extLst>
              <a:ext uri="{FF2B5EF4-FFF2-40B4-BE49-F238E27FC236}">
                <a16:creationId xmlns:a16="http://schemas.microsoft.com/office/drawing/2014/main" id="{C96F5DD0-375D-3096-9B78-22B294E5EFD9}"/>
              </a:ext>
            </a:extLst>
          </p:cNvPr>
          <p:cNvPicPr>
            <a:picLocks noChangeAspect="1"/>
          </p:cNvPicPr>
          <p:nvPr/>
        </p:nvPicPr>
        <p:blipFill rotWithShape="1">
          <a:blip r:embed="rId10">
            <a:extLst>
              <a:ext uri="{28A0092B-C50C-407E-A947-70E740481C1C}">
                <a14:useLocalDpi xmlns:a14="http://schemas.microsoft.com/office/drawing/2010/main" val="0"/>
              </a:ext>
            </a:extLst>
          </a:blip>
          <a:srcRect l="32007" t="12215" r="28090" b="16334"/>
          <a:stretch/>
        </p:blipFill>
        <p:spPr>
          <a:xfrm>
            <a:off x="4124081" y="7282506"/>
            <a:ext cx="1815600" cy="1829167"/>
          </a:xfrm>
          <a:prstGeom prst="rect">
            <a:avLst/>
          </a:prstGeom>
        </p:spPr>
      </p:pic>
      <p:pic>
        <p:nvPicPr>
          <p:cNvPr id="17" name="Picture 2">
            <a:extLst>
              <a:ext uri="{FF2B5EF4-FFF2-40B4-BE49-F238E27FC236}">
                <a16:creationId xmlns:a16="http://schemas.microsoft.com/office/drawing/2014/main" id="{DF00DF86-1328-7182-D8DE-68C8C55297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92" t="1427" r="48167" b="53137"/>
          <a:stretch/>
        </p:blipFill>
        <p:spPr bwMode="auto">
          <a:xfrm>
            <a:off x="6177694" y="8493626"/>
            <a:ext cx="1237696" cy="1114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1280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75bd05e-5a58-4b96-a4b3-bee0e5ddce65">
      <Terms xmlns="http://schemas.microsoft.com/office/infopath/2007/PartnerControls"/>
    </lcf76f155ced4ddcb4097134ff3c332f>
    <TaxCatchAll xmlns="46ca9d76-17d7-4887-bea8-a66e5b3a48ff" xsi:nil="true"/>
    <SharedWithUsers xmlns="46ca9d76-17d7-4887-bea8-a66e5b3a48ff">
      <UserInfo>
        <DisplayName>Sharon Fisher</DisplayName>
        <AccountId>14</AccountId>
        <AccountType/>
      </UserInfo>
      <UserInfo>
        <DisplayName>Dominique Gobeil</DisplayName>
        <AccountId>13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ED2AB7202BAB843BD0C465FB71B4352" ma:contentTypeVersion="15" ma:contentTypeDescription="Create a new document." ma:contentTypeScope="" ma:versionID="b4d47f652de5d7baa23bb460abec7c42">
  <xsd:schema xmlns:xsd="http://www.w3.org/2001/XMLSchema" xmlns:xs="http://www.w3.org/2001/XMLSchema" xmlns:p="http://schemas.microsoft.com/office/2006/metadata/properties" xmlns:ns2="175bd05e-5a58-4b96-a4b3-bee0e5ddce65" xmlns:ns3="46ca9d76-17d7-4887-bea8-a66e5b3a48ff" targetNamespace="http://schemas.microsoft.com/office/2006/metadata/properties" ma:root="true" ma:fieldsID="785afc73cc1e5ff64c419f0a0e9a1a30" ns2:_="" ns3:_="">
    <xsd:import namespace="175bd05e-5a58-4b96-a4b3-bee0e5ddce65"/>
    <xsd:import namespace="46ca9d76-17d7-4887-bea8-a66e5b3a48f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5bd05e-5a58-4b96-a4b3-bee0e5ddce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4aac4e5-5434-47aa-9f0f-653ded6160e3"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ca9d76-17d7-4887-bea8-a66e5b3a48f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deea0c2-8747-4de3-95b9-782d0e903973}" ma:internalName="TaxCatchAll" ma:showField="CatchAllData" ma:web="46ca9d76-17d7-4887-bea8-a66e5b3a48f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DD856F-20CA-49D8-94CB-A015D2631270}">
  <ds:schemaRefs>
    <ds:schemaRef ds:uri="http://schemas.microsoft.com/sharepoint/v3/contenttype/forms"/>
  </ds:schemaRefs>
</ds:datastoreItem>
</file>

<file path=customXml/itemProps2.xml><?xml version="1.0" encoding="utf-8"?>
<ds:datastoreItem xmlns:ds="http://schemas.openxmlformats.org/officeDocument/2006/customXml" ds:itemID="{1E627B8A-8FBA-4BC5-AA24-D72CB2938C7B}">
  <ds:schemaRefs>
    <ds:schemaRef ds:uri="http://purl.org/dc/terms/"/>
    <ds:schemaRef ds:uri="http://schemas.microsoft.com/office/infopath/2007/PartnerControls"/>
    <ds:schemaRef ds:uri="http://www.w3.org/XML/1998/namespace"/>
    <ds:schemaRef ds:uri="db1405d4-33b3-4601-98cd-d9f54bcee7f2"/>
    <ds:schemaRef ds:uri="http://schemas.microsoft.com/office/2006/documentManagement/types"/>
    <ds:schemaRef ds:uri="http://purl.org/dc/elements/1.1/"/>
    <ds:schemaRef ds:uri="http://purl.org/dc/dcmitype/"/>
    <ds:schemaRef ds:uri="http://schemas.openxmlformats.org/package/2006/metadata/core-properties"/>
    <ds:schemaRef ds:uri="3b10adbe-91a9-43b4-a2b2-28f1608457ba"/>
    <ds:schemaRef ds:uri="http://schemas.microsoft.com/office/2006/metadata/properties"/>
    <ds:schemaRef ds:uri="175bd05e-5a58-4b96-a4b3-bee0e5ddce65"/>
    <ds:schemaRef ds:uri="46ca9d76-17d7-4887-bea8-a66e5b3a48ff"/>
  </ds:schemaRefs>
</ds:datastoreItem>
</file>

<file path=customXml/itemProps3.xml><?xml version="1.0" encoding="utf-8"?>
<ds:datastoreItem xmlns:ds="http://schemas.openxmlformats.org/officeDocument/2006/customXml" ds:itemID="{DA822A4A-B1E8-4D35-8B52-6EF096321D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5bd05e-5a58-4b96-a4b3-bee0e5ddce65"/>
    <ds:schemaRef ds:uri="46ca9d76-17d7-4887-bea8-a66e5b3a48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15170</TotalTime>
  <Words>180</Words>
  <Application>Microsoft Office PowerPoint</Application>
  <PresentationFormat>Custom</PresentationFormat>
  <Paragraphs>19</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Aharoni</vt:lpstr>
      <vt:lpstr>Arial</vt:lpstr>
      <vt:lpstr>Calibri</vt:lpstr>
      <vt:lpstr>Calibri Light</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Bougie</dc:creator>
  <cp:lastModifiedBy>Heather Miller</cp:lastModifiedBy>
  <cp:revision>7</cp:revision>
  <cp:lastPrinted>2023-06-01T16:40:03Z</cp:lastPrinted>
  <dcterms:created xsi:type="dcterms:W3CDTF">2023-05-12T12:16:30Z</dcterms:created>
  <dcterms:modified xsi:type="dcterms:W3CDTF">2023-08-14T17:38:01Z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0x010100EED2AB7202BAB843BD0C465FB71B4352</vt:lpwstr>
  </property>
</Properties>
</file>