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388" r:id="rId5"/>
  </p:sldIdLst>
  <p:sldSz cx="7772400" cy="100584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E265C98-33E9-48B8-8B68-1292ADF4C33D}">
          <p14:sldIdLst>
            <p14:sldId id="38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4CA8"/>
    <a:srgbClr val="EFEBD1"/>
    <a:srgbClr val="FFCC99"/>
    <a:srgbClr val="CCCCFF"/>
    <a:srgbClr val="C0D4F5"/>
    <a:srgbClr val="5074A7"/>
    <a:srgbClr val="DA9D6F"/>
    <a:srgbClr val="9C9579"/>
    <a:srgbClr val="53B8D6"/>
    <a:srgbClr val="2EBE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0E154B-A18F-46F7-B206-EE4E82C70847}" v="5" dt="2023-08-14T18:09:14.9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94660"/>
  </p:normalViewPr>
  <p:slideViewPr>
    <p:cSldViewPr snapToGrid="0">
      <p:cViewPr varScale="1">
        <p:scale>
          <a:sx n="74" d="100"/>
          <a:sy n="74" d="100"/>
        </p:scale>
        <p:origin x="2874" y="78"/>
      </p:cViewPr>
      <p:guideLst/>
    </p:cSldViewPr>
  </p:slideViewPr>
  <p:notesTextViewPr>
    <p:cViewPr>
      <p:scale>
        <a:sx n="1" d="1"/>
        <a:sy n="1" d="1"/>
      </p:scale>
      <p:origin x="0" y="0"/>
    </p:cViewPr>
  </p:notesTextViewPr>
  <p:sorterViewPr>
    <p:cViewPr>
      <p:scale>
        <a:sx n="81" d="100"/>
        <a:sy n="8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er Miller" userId="512a90a0-3341-465e-b8d0-9b7f5805cd9f" providerId="ADAL" clId="{B30E154B-A18F-46F7-B206-EE4E82C70847}"/>
    <pc:docChg chg="addSld delSld modSld modSection">
      <pc:chgData name="Heather Miller" userId="512a90a0-3341-465e-b8d0-9b7f5805cd9f" providerId="ADAL" clId="{B30E154B-A18F-46F7-B206-EE4E82C70847}" dt="2023-08-14T18:09:25.206" v="34" actId="167"/>
      <pc:docMkLst>
        <pc:docMk/>
      </pc:docMkLst>
      <pc:sldChg chg="del">
        <pc:chgData name="Heather Miller" userId="512a90a0-3341-465e-b8d0-9b7f5805cd9f" providerId="ADAL" clId="{B30E154B-A18F-46F7-B206-EE4E82C70847}" dt="2023-08-14T18:08:15.241" v="1" actId="47"/>
        <pc:sldMkLst>
          <pc:docMk/>
          <pc:sldMk cId="973548319" sldId="384"/>
        </pc:sldMkLst>
      </pc:sldChg>
      <pc:sldChg chg="addSp delSp modSp add mod">
        <pc:chgData name="Heather Miller" userId="512a90a0-3341-465e-b8d0-9b7f5805cd9f" providerId="ADAL" clId="{B30E154B-A18F-46F7-B206-EE4E82C70847}" dt="2023-08-14T18:09:25.206" v="34" actId="167"/>
        <pc:sldMkLst>
          <pc:docMk/>
          <pc:sldMk cId="725004513" sldId="388"/>
        </pc:sldMkLst>
        <pc:spChg chg="add mod">
          <ac:chgData name="Heather Miller" userId="512a90a0-3341-465e-b8d0-9b7f5805cd9f" providerId="ADAL" clId="{B30E154B-A18F-46F7-B206-EE4E82C70847}" dt="2023-08-14T18:09:08.168" v="30" actId="207"/>
          <ac:spMkLst>
            <pc:docMk/>
            <pc:sldMk cId="725004513" sldId="388"/>
            <ac:spMk id="10" creationId="{FB9A7FA7-10FB-D5D5-7B97-D5E0D8417C13}"/>
          </ac:spMkLst>
        </pc:spChg>
        <pc:grpChg chg="del">
          <ac:chgData name="Heather Miller" userId="512a90a0-3341-465e-b8d0-9b7f5805cd9f" providerId="ADAL" clId="{B30E154B-A18F-46F7-B206-EE4E82C70847}" dt="2023-08-14T18:08:16.833" v="2" actId="478"/>
          <ac:grpSpMkLst>
            <pc:docMk/>
            <pc:sldMk cId="725004513" sldId="388"/>
            <ac:grpSpMk id="3" creationId="{9145DA06-7054-F45C-5F5D-4005A0D2D806}"/>
          </ac:grpSpMkLst>
        </pc:grpChg>
        <pc:picChg chg="add mod ord modCrop">
          <ac:chgData name="Heather Miller" userId="512a90a0-3341-465e-b8d0-9b7f5805cd9f" providerId="ADAL" clId="{B30E154B-A18F-46F7-B206-EE4E82C70847}" dt="2023-08-14T18:08:40.429" v="9" actId="167"/>
          <ac:picMkLst>
            <pc:docMk/>
            <pc:sldMk cId="725004513" sldId="388"/>
            <ac:picMk id="8" creationId="{949D394C-8C6D-FDE6-DAD2-4ED3A2E3002C}"/>
          </ac:picMkLst>
        </pc:picChg>
        <pc:picChg chg="add mod ord">
          <ac:chgData name="Heather Miller" userId="512a90a0-3341-465e-b8d0-9b7f5805cd9f" providerId="ADAL" clId="{B30E154B-A18F-46F7-B206-EE4E82C70847}" dt="2023-08-14T18:09:25.206" v="34" actId="167"/>
          <ac:picMkLst>
            <pc:docMk/>
            <pc:sldMk cId="725004513" sldId="388"/>
            <ac:picMk id="17" creationId="{F1485D7C-C578-5FA9-8087-64E65D33E55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314" cy="481710"/>
          </a:xfrm>
          <a:prstGeom prst="rect">
            <a:avLst/>
          </a:prstGeom>
        </p:spPr>
        <p:txBody>
          <a:bodyPr vert="horz" lIns="95088" tIns="47544" rIns="95088" bIns="47544" rtlCol="0"/>
          <a:lstStyle>
            <a:lvl1pPr algn="l">
              <a:defRPr sz="1200"/>
            </a:lvl1pPr>
          </a:lstStyle>
          <a:p>
            <a:endParaRPr lang="en-US"/>
          </a:p>
        </p:txBody>
      </p:sp>
      <p:sp>
        <p:nvSpPr>
          <p:cNvPr id="3" name="Date Placeholder 2"/>
          <p:cNvSpPr>
            <a:spLocks noGrp="1"/>
          </p:cNvSpPr>
          <p:nvPr>
            <p:ph type="dt" idx="1"/>
          </p:nvPr>
        </p:nvSpPr>
        <p:spPr>
          <a:xfrm>
            <a:off x="4144234" y="0"/>
            <a:ext cx="3169314" cy="481710"/>
          </a:xfrm>
          <a:prstGeom prst="rect">
            <a:avLst/>
          </a:prstGeom>
        </p:spPr>
        <p:txBody>
          <a:bodyPr vert="horz" lIns="95088" tIns="47544" rIns="95088" bIns="47544" rtlCol="0"/>
          <a:lstStyle>
            <a:lvl1pPr algn="r">
              <a:defRPr sz="1200"/>
            </a:lvl1pPr>
          </a:lstStyle>
          <a:p>
            <a:fld id="{C11D8444-7A61-46F5-90DF-3283CE9678B7}" type="datetimeFigureOut">
              <a:rPr lang="en-US" smtClean="0"/>
              <a:t>8/9/2023</a:t>
            </a:fld>
            <a:endParaRPr lang="en-US"/>
          </a:p>
        </p:txBody>
      </p:sp>
      <p:sp>
        <p:nvSpPr>
          <p:cNvPr id="4" name="Slide Image Placeholder 3"/>
          <p:cNvSpPr>
            <a:spLocks noGrp="1" noRot="1" noChangeAspect="1"/>
          </p:cNvSpPr>
          <p:nvPr>
            <p:ph type="sldImg" idx="2"/>
          </p:nvPr>
        </p:nvSpPr>
        <p:spPr>
          <a:xfrm>
            <a:off x="2406650" y="1201738"/>
            <a:ext cx="2501900" cy="3238500"/>
          </a:xfrm>
          <a:prstGeom prst="rect">
            <a:avLst/>
          </a:prstGeom>
          <a:noFill/>
          <a:ln w="12700">
            <a:solidFill>
              <a:prstClr val="black"/>
            </a:solidFill>
          </a:ln>
        </p:spPr>
        <p:txBody>
          <a:bodyPr vert="horz" lIns="95088" tIns="47544" rIns="95088" bIns="47544" rtlCol="0" anchor="ctr"/>
          <a:lstStyle/>
          <a:p>
            <a:endParaRPr lang="en-US"/>
          </a:p>
        </p:txBody>
      </p:sp>
      <p:sp>
        <p:nvSpPr>
          <p:cNvPr id="5" name="Notes Placeholder 4"/>
          <p:cNvSpPr>
            <a:spLocks noGrp="1"/>
          </p:cNvSpPr>
          <p:nvPr>
            <p:ph type="body" sz="quarter" idx="3"/>
          </p:nvPr>
        </p:nvSpPr>
        <p:spPr>
          <a:xfrm>
            <a:off x="732017" y="4620784"/>
            <a:ext cx="5851168" cy="3781091"/>
          </a:xfrm>
          <a:prstGeom prst="rect">
            <a:avLst/>
          </a:prstGeom>
        </p:spPr>
        <p:txBody>
          <a:bodyPr vert="horz" lIns="95088" tIns="47544" rIns="95088" bIns="475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90"/>
            <a:ext cx="3169314" cy="481710"/>
          </a:xfrm>
          <a:prstGeom prst="rect">
            <a:avLst/>
          </a:prstGeom>
        </p:spPr>
        <p:txBody>
          <a:bodyPr vert="horz" lIns="95088" tIns="47544" rIns="95088" bIns="47544" rtlCol="0" anchor="b"/>
          <a:lstStyle>
            <a:lvl1pPr algn="l">
              <a:defRPr sz="1200"/>
            </a:lvl1pPr>
          </a:lstStyle>
          <a:p>
            <a:endParaRPr lang="en-US"/>
          </a:p>
        </p:txBody>
      </p:sp>
      <p:sp>
        <p:nvSpPr>
          <p:cNvPr id="7" name="Slide Number Placeholder 6"/>
          <p:cNvSpPr>
            <a:spLocks noGrp="1"/>
          </p:cNvSpPr>
          <p:nvPr>
            <p:ph type="sldNum" sz="quarter" idx="5"/>
          </p:nvPr>
        </p:nvSpPr>
        <p:spPr>
          <a:xfrm>
            <a:off x="4144234" y="9119490"/>
            <a:ext cx="3169314" cy="481710"/>
          </a:xfrm>
          <a:prstGeom prst="rect">
            <a:avLst/>
          </a:prstGeom>
        </p:spPr>
        <p:txBody>
          <a:bodyPr vert="horz" lIns="95088" tIns="47544" rIns="95088" bIns="47544" rtlCol="0" anchor="b"/>
          <a:lstStyle>
            <a:lvl1pPr algn="r">
              <a:defRPr sz="1200"/>
            </a:lvl1pPr>
          </a:lstStyle>
          <a:p>
            <a:fld id="{33A3B2BE-3C1B-4C75-B91A-D3C07D901CB5}" type="slidenum">
              <a:rPr lang="en-US" smtClean="0"/>
              <a:t>‹#›</a:t>
            </a:fld>
            <a:endParaRPr lang="en-US"/>
          </a:p>
        </p:txBody>
      </p:sp>
    </p:spTree>
    <p:extLst>
      <p:ext uri="{BB962C8B-B14F-4D97-AF65-F5344CB8AC3E}">
        <p14:creationId xmlns:p14="http://schemas.microsoft.com/office/powerpoint/2010/main" val="3538518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420200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552551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302121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4267741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2100590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AE13AD-EF3E-415B-9590-F768A71DD19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532896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AE13AD-EF3E-415B-9590-F768A71DD196}" type="datetimeFigureOut">
              <a:rPr lang="en-US" smtClean="0"/>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4242934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AE13AD-EF3E-415B-9590-F768A71DD196}" type="datetimeFigureOut">
              <a:rPr lang="en-US" smtClean="0"/>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579695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E13AD-EF3E-415B-9590-F768A71DD196}" type="datetimeFigureOut">
              <a:rPr lang="en-US" smtClean="0"/>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2069702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B4AE13AD-EF3E-415B-9590-F768A71DD19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979627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B4AE13AD-EF3E-415B-9590-F768A71DD19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65929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4AE13AD-EF3E-415B-9590-F768A71DD196}" type="datetimeFigureOut">
              <a:rPr lang="en-US" smtClean="0"/>
              <a:t>8/9/2023</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73F92249-F61C-406F-BE66-E250201A58C9}" type="slidenum">
              <a:rPr lang="en-US" smtClean="0"/>
              <a:t>‹#›</a:t>
            </a:fld>
            <a:endParaRPr lang="en-US"/>
          </a:p>
        </p:txBody>
      </p:sp>
    </p:spTree>
    <p:extLst>
      <p:ext uri="{BB962C8B-B14F-4D97-AF65-F5344CB8AC3E}">
        <p14:creationId xmlns:p14="http://schemas.microsoft.com/office/powerpoint/2010/main" val="27684516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air of dices with faces&#10;&#10;Description automatically generated">
            <a:extLst>
              <a:ext uri="{FF2B5EF4-FFF2-40B4-BE49-F238E27FC236}">
                <a16:creationId xmlns:a16="http://schemas.microsoft.com/office/drawing/2014/main" id="{F1485D7C-C578-5FA9-8087-64E65D33E554}"/>
              </a:ext>
            </a:extLst>
          </p:cNvPr>
          <p:cNvPicPr>
            <a:picLocks noChangeAspect="1"/>
          </p:cNvPicPr>
          <p:nvPr/>
        </p:nvPicPr>
        <p:blipFill rotWithShape="1">
          <a:blip r:embed="rId2">
            <a:extLst>
              <a:ext uri="{28A0092B-C50C-407E-A947-70E740481C1C}">
                <a14:useLocalDpi xmlns:a14="http://schemas.microsoft.com/office/drawing/2010/main" val="0"/>
              </a:ext>
            </a:extLst>
          </a:blip>
          <a:srcRect t="10295" b="12967"/>
          <a:stretch/>
        </p:blipFill>
        <p:spPr>
          <a:xfrm>
            <a:off x="5922890" y="8673231"/>
            <a:ext cx="1638873" cy="961705"/>
          </a:xfrm>
          <a:prstGeom prst="rect">
            <a:avLst/>
          </a:prstGeom>
        </p:spPr>
      </p:pic>
      <p:pic>
        <p:nvPicPr>
          <p:cNvPr id="8" name="Picture 7" descr="A pair of dices with faces&#10;&#10;Description automatically generated">
            <a:extLst>
              <a:ext uri="{FF2B5EF4-FFF2-40B4-BE49-F238E27FC236}">
                <a16:creationId xmlns:a16="http://schemas.microsoft.com/office/drawing/2014/main" id="{949D394C-8C6D-FDE6-DAD2-4ED3A2E3002C}"/>
              </a:ext>
            </a:extLst>
          </p:cNvPr>
          <p:cNvPicPr>
            <a:picLocks noChangeAspect="1"/>
          </p:cNvPicPr>
          <p:nvPr/>
        </p:nvPicPr>
        <p:blipFill rotWithShape="1">
          <a:blip r:embed="rId2">
            <a:extLst>
              <a:ext uri="{28A0092B-C50C-407E-A947-70E740481C1C}">
                <a14:useLocalDpi xmlns:a14="http://schemas.microsoft.com/office/drawing/2010/main" val="0"/>
              </a:ext>
            </a:extLst>
          </a:blip>
          <a:srcRect t="10295" b="12967"/>
          <a:stretch/>
        </p:blipFill>
        <p:spPr>
          <a:xfrm>
            <a:off x="131361" y="158099"/>
            <a:ext cx="4048690" cy="2375806"/>
          </a:xfrm>
          <a:prstGeom prst="rect">
            <a:avLst/>
          </a:prstGeom>
        </p:spPr>
      </p:pic>
      <p:sp>
        <p:nvSpPr>
          <p:cNvPr id="9" name="Rectangle 8">
            <a:extLst>
              <a:ext uri="{FF2B5EF4-FFF2-40B4-BE49-F238E27FC236}">
                <a16:creationId xmlns:a16="http://schemas.microsoft.com/office/drawing/2014/main" id="{807BFAF3-CCF8-F940-9A51-635E42F442FE}"/>
              </a:ext>
            </a:extLst>
          </p:cNvPr>
          <p:cNvSpPr/>
          <p:nvPr/>
        </p:nvSpPr>
        <p:spPr>
          <a:xfrm>
            <a:off x="87682" y="100208"/>
            <a:ext cx="7565721" cy="983293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F76C406-C461-5C19-497D-2ACF920A3EBE}"/>
              </a:ext>
            </a:extLst>
          </p:cNvPr>
          <p:cNvSpPr/>
          <p:nvPr/>
        </p:nvSpPr>
        <p:spPr>
          <a:xfrm>
            <a:off x="112201" y="9279510"/>
            <a:ext cx="5674290" cy="1110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A47742B-22F2-7173-54F2-E5BD0D33B3B1}"/>
              </a:ext>
            </a:extLst>
          </p:cNvPr>
          <p:cNvSpPr/>
          <p:nvPr/>
        </p:nvSpPr>
        <p:spPr>
          <a:xfrm>
            <a:off x="307804" y="7100508"/>
            <a:ext cx="7179721" cy="120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7B2AB69-6DE7-752F-36D2-47B126F9B326}"/>
              </a:ext>
            </a:extLst>
          </p:cNvPr>
          <p:cNvSpPr txBox="1"/>
          <p:nvPr/>
        </p:nvSpPr>
        <p:spPr>
          <a:xfrm>
            <a:off x="655734" y="3189560"/>
            <a:ext cx="830677" cy="646331"/>
          </a:xfrm>
          <a:prstGeom prst="rect">
            <a:avLst/>
          </a:prstGeom>
          <a:noFill/>
        </p:spPr>
        <p:txBody>
          <a:bodyPr wrap="none" rtlCol="0">
            <a:spAutoFit/>
          </a:bodyPr>
          <a:lstStyle/>
          <a:p>
            <a:r>
              <a:rPr lang="en-US" dirty="0"/>
              <a:t>60min</a:t>
            </a:r>
          </a:p>
          <a:p>
            <a:r>
              <a:rPr lang="en-US" dirty="0"/>
              <a:t>90 min</a:t>
            </a:r>
          </a:p>
        </p:txBody>
      </p:sp>
      <p:sp>
        <p:nvSpPr>
          <p:cNvPr id="67" name="TextBox 66">
            <a:extLst>
              <a:ext uri="{FF2B5EF4-FFF2-40B4-BE49-F238E27FC236}">
                <a16:creationId xmlns:a16="http://schemas.microsoft.com/office/drawing/2014/main" id="{678C7A0C-6FF7-DC4A-18EE-D3F0300E0274}"/>
              </a:ext>
            </a:extLst>
          </p:cNvPr>
          <p:cNvSpPr txBox="1"/>
          <p:nvPr/>
        </p:nvSpPr>
        <p:spPr>
          <a:xfrm>
            <a:off x="2295527" y="3212986"/>
            <a:ext cx="1569660" cy="646331"/>
          </a:xfrm>
          <a:prstGeom prst="rect">
            <a:avLst/>
          </a:prstGeom>
          <a:noFill/>
        </p:spPr>
        <p:txBody>
          <a:bodyPr wrap="none" rtlCol="0">
            <a:spAutoFit/>
          </a:bodyPr>
          <a:lstStyle/>
          <a:p>
            <a:r>
              <a:rPr lang="en-US" dirty="0"/>
              <a:t>Players:  10 to</a:t>
            </a:r>
          </a:p>
          <a:p>
            <a:r>
              <a:rPr lang="en-US" dirty="0"/>
              <a:t>Unlimited	</a:t>
            </a:r>
          </a:p>
        </p:txBody>
      </p:sp>
      <p:sp>
        <p:nvSpPr>
          <p:cNvPr id="68" name="TextBox 67">
            <a:extLst>
              <a:ext uri="{FF2B5EF4-FFF2-40B4-BE49-F238E27FC236}">
                <a16:creationId xmlns:a16="http://schemas.microsoft.com/office/drawing/2014/main" id="{9583560E-8A7B-A1E6-2501-15E95AD12C44}"/>
              </a:ext>
            </a:extLst>
          </p:cNvPr>
          <p:cNvSpPr txBox="1"/>
          <p:nvPr/>
        </p:nvSpPr>
        <p:spPr>
          <a:xfrm>
            <a:off x="6670305" y="3212845"/>
            <a:ext cx="978794" cy="646331"/>
          </a:xfrm>
          <a:prstGeom prst="rect">
            <a:avLst/>
          </a:prstGeom>
          <a:noFill/>
        </p:spPr>
        <p:txBody>
          <a:bodyPr wrap="none" rtlCol="0">
            <a:spAutoFit/>
          </a:bodyPr>
          <a:lstStyle/>
          <a:p>
            <a:r>
              <a:rPr lang="en-US"/>
              <a:t>Indoor</a:t>
            </a:r>
          </a:p>
          <a:p>
            <a:r>
              <a:rPr lang="en-US"/>
              <a:t>Outdoor</a:t>
            </a:r>
          </a:p>
        </p:txBody>
      </p:sp>
      <p:sp>
        <p:nvSpPr>
          <p:cNvPr id="69" name="TextBox 68">
            <a:extLst>
              <a:ext uri="{FF2B5EF4-FFF2-40B4-BE49-F238E27FC236}">
                <a16:creationId xmlns:a16="http://schemas.microsoft.com/office/drawing/2014/main" id="{2863E065-7B3F-B735-DD37-50D80E481770}"/>
              </a:ext>
            </a:extLst>
          </p:cNvPr>
          <p:cNvSpPr txBox="1"/>
          <p:nvPr/>
        </p:nvSpPr>
        <p:spPr>
          <a:xfrm>
            <a:off x="4738887" y="3398054"/>
            <a:ext cx="552715" cy="369332"/>
          </a:xfrm>
          <a:prstGeom prst="rect">
            <a:avLst/>
          </a:prstGeom>
          <a:noFill/>
        </p:spPr>
        <p:txBody>
          <a:bodyPr wrap="none" rtlCol="0">
            <a:spAutoFit/>
          </a:bodyPr>
          <a:lstStyle/>
          <a:p>
            <a:r>
              <a:rPr lang="en-US" dirty="0"/>
              <a:t>Live</a:t>
            </a:r>
          </a:p>
        </p:txBody>
      </p:sp>
      <p:pic>
        <p:nvPicPr>
          <p:cNvPr id="70" name="Picture 2" descr="Stopwatch - Free Tools and utensils icons">
            <a:extLst>
              <a:ext uri="{FF2B5EF4-FFF2-40B4-BE49-F238E27FC236}">
                <a16:creationId xmlns:a16="http://schemas.microsoft.com/office/drawing/2014/main" id="{BC557797-2D09-8140-3BFF-E544486DC1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264" y="3291831"/>
            <a:ext cx="445567" cy="445567"/>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4">
            <a:extLst>
              <a:ext uri="{FF2B5EF4-FFF2-40B4-BE49-F238E27FC236}">
                <a16:creationId xmlns:a16="http://schemas.microsoft.com/office/drawing/2014/main" id="{0BF0DCF5-8BE3-E1F7-9E24-6D9A079154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0555" y="3326011"/>
            <a:ext cx="429366" cy="429366"/>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6" descr="Platform Icons - Free SVG &amp; PNG Platform Images - Noun Project">
            <a:extLst>
              <a:ext uri="{FF2B5EF4-FFF2-40B4-BE49-F238E27FC236}">
                <a16:creationId xmlns:a16="http://schemas.microsoft.com/office/drawing/2014/main" id="{0626EDF0-FDA6-D3C4-944D-1B2974EDE7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1290" y="3295633"/>
            <a:ext cx="487597" cy="487597"/>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8" descr="Indoor Or Outdoor Icons - Free SVG &amp; PNG Indoor Or Outdoor Images - Noun  Project">
            <a:extLst>
              <a:ext uri="{FF2B5EF4-FFF2-40B4-BE49-F238E27FC236}">
                <a16:creationId xmlns:a16="http://schemas.microsoft.com/office/drawing/2014/main" id="{3616E1E2-1A4C-370B-52F3-8F6F6BB84A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0836" y="3169803"/>
            <a:ext cx="704850" cy="7048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F0062640-9ACD-AF23-7CD2-EF00FFDE3B54}"/>
              </a:ext>
            </a:extLst>
          </p:cNvPr>
          <p:cNvSpPr/>
          <p:nvPr/>
        </p:nvSpPr>
        <p:spPr>
          <a:xfrm>
            <a:off x="6705925" y="4008628"/>
            <a:ext cx="165455" cy="343935"/>
          </a:xfrm>
          <a:prstGeom prst="roundRect">
            <a:avLst/>
          </a:prstGeom>
          <a:solidFill>
            <a:schemeClr val="accent1">
              <a:lumMod val="40000"/>
              <a:lumOff val="60000"/>
            </a:schemeClr>
          </a:solidFill>
          <a:effectLst>
            <a:outerShdw blurRad="50800" dist="38100" dir="18900000" algn="bl" rotWithShape="0">
              <a:prstClr val="black">
                <a:alpha val="40000"/>
              </a:prstClr>
            </a:outerShdw>
          </a:effectLst>
          <a:scene3d>
            <a:camera prst="perspective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a:p>
        </p:txBody>
      </p:sp>
      <p:sp>
        <p:nvSpPr>
          <p:cNvPr id="6" name="Rectangle: Rounded Corners 5">
            <a:extLst>
              <a:ext uri="{FF2B5EF4-FFF2-40B4-BE49-F238E27FC236}">
                <a16:creationId xmlns:a16="http://schemas.microsoft.com/office/drawing/2014/main" id="{A28EB574-E487-024F-A936-66EFD4DADEF8}"/>
              </a:ext>
            </a:extLst>
          </p:cNvPr>
          <p:cNvSpPr/>
          <p:nvPr/>
        </p:nvSpPr>
        <p:spPr>
          <a:xfrm>
            <a:off x="6702097" y="4395179"/>
            <a:ext cx="165455" cy="1670821"/>
          </a:xfrm>
          <a:prstGeom prst="roundRect">
            <a:avLst/>
          </a:prstGeom>
          <a:solidFill>
            <a:schemeClr val="accent1">
              <a:lumMod val="75000"/>
            </a:schemeClr>
          </a:solidFill>
          <a:ln>
            <a:solidFill>
              <a:schemeClr val="accent1">
                <a:lumMod val="60000"/>
                <a:lumOff val="40000"/>
              </a:schemeClr>
            </a:solidFill>
          </a:ln>
          <a:effectLst>
            <a:outerShdw blurRad="50800" dist="38100" dir="18900000" algn="bl" rotWithShape="0">
              <a:prstClr val="black">
                <a:alpha val="40000"/>
              </a:prstClr>
            </a:outerShdw>
          </a:effectLst>
          <a:scene3d>
            <a:camera prst="perspective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a:p>
        </p:txBody>
      </p:sp>
      <p:sp>
        <p:nvSpPr>
          <p:cNvPr id="7" name="Rectangle: Rounded Corners 6">
            <a:extLst>
              <a:ext uri="{FF2B5EF4-FFF2-40B4-BE49-F238E27FC236}">
                <a16:creationId xmlns:a16="http://schemas.microsoft.com/office/drawing/2014/main" id="{1698D7CC-40C0-8DC3-49B4-8E48637F8A11}"/>
              </a:ext>
            </a:extLst>
          </p:cNvPr>
          <p:cNvSpPr/>
          <p:nvPr/>
        </p:nvSpPr>
        <p:spPr>
          <a:xfrm>
            <a:off x="6698271" y="6441034"/>
            <a:ext cx="173109" cy="181032"/>
          </a:xfrm>
          <a:prstGeom prst="roundRect">
            <a:avLst/>
          </a:prstGeom>
          <a:solidFill>
            <a:schemeClr val="accent1">
              <a:lumMod val="50000"/>
            </a:schemeClr>
          </a:solidFill>
          <a:effectLst>
            <a:outerShdw blurRad="50800" dist="38100" dir="18900000" algn="bl" rotWithShape="0">
              <a:prstClr val="black">
                <a:alpha val="40000"/>
              </a:prstClr>
            </a:outerShdw>
          </a:effectLst>
          <a:scene3d>
            <a:camera prst="perspective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a:p>
        </p:txBody>
      </p:sp>
      <p:sp>
        <p:nvSpPr>
          <p:cNvPr id="11" name="TextBox 10">
            <a:extLst>
              <a:ext uri="{FF2B5EF4-FFF2-40B4-BE49-F238E27FC236}">
                <a16:creationId xmlns:a16="http://schemas.microsoft.com/office/drawing/2014/main" id="{59E66D2C-8EE9-F9E9-3041-26208B8BA7B6}"/>
              </a:ext>
            </a:extLst>
          </p:cNvPr>
          <p:cNvSpPr txBox="1"/>
          <p:nvPr/>
        </p:nvSpPr>
        <p:spPr>
          <a:xfrm>
            <a:off x="6839360" y="4088539"/>
            <a:ext cx="393056" cy="218201"/>
          </a:xfrm>
          <a:prstGeom prst="rect">
            <a:avLst/>
          </a:prstGeom>
          <a:noFill/>
        </p:spPr>
        <p:txBody>
          <a:bodyPr wrap="none" rtlCol="0">
            <a:spAutoFit/>
          </a:bodyPr>
          <a:lstStyle/>
          <a:p>
            <a:r>
              <a:rPr lang="en-US" sz="818"/>
              <a:t>Intro</a:t>
            </a:r>
          </a:p>
        </p:txBody>
      </p:sp>
      <p:sp>
        <p:nvSpPr>
          <p:cNvPr id="14" name="TextBox 13">
            <a:extLst>
              <a:ext uri="{FF2B5EF4-FFF2-40B4-BE49-F238E27FC236}">
                <a16:creationId xmlns:a16="http://schemas.microsoft.com/office/drawing/2014/main" id="{BD01A179-0715-5E1B-567F-0DC1E15A2B40}"/>
              </a:ext>
            </a:extLst>
          </p:cNvPr>
          <p:cNvSpPr txBox="1"/>
          <p:nvPr/>
        </p:nvSpPr>
        <p:spPr>
          <a:xfrm>
            <a:off x="6860462" y="6466408"/>
            <a:ext cx="843501" cy="344069"/>
          </a:xfrm>
          <a:prstGeom prst="rect">
            <a:avLst/>
          </a:prstGeom>
          <a:noFill/>
        </p:spPr>
        <p:txBody>
          <a:bodyPr wrap="none" rtlCol="0">
            <a:spAutoFit/>
          </a:bodyPr>
          <a:lstStyle/>
          <a:p>
            <a:r>
              <a:rPr lang="en-US" sz="818" dirty="0"/>
              <a:t>Group Picture/ </a:t>
            </a:r>
          </a:p>
          <a:p>
            <a:r>
              <a:rPr lang="en-US" sz="818" dirty="0"/>
              <a:t>Goodbyes</a:t>
            </a:r>
          </a:p>
        </p:txBody>
      </p:sp>
      <p:sp>
        <p:nvSpPr>
          <p:cNvPr id="15" name="TextBox 14">
            <a:extLst>
              <a:ext uri="{FF2B5EF4-FFF2-40B4-BE49-F238E27FC236}">
                <a16:creationId xmlns:a16="http://schemas.microsoft.com/office/drawing/2014/main" id="{BE88343C-8BCF-2BD8-7F76-EDEA16CE2EBC}"/>
              </a:ext>
            </a:extLst>
          </p:cNvPr>
          <p:cNvSpPr txBox="1"/>
          <p:nvPr/>
        </p:nvSpPr>
        <p:spPr>
          <a:xfrm>
            <a:off x="6854425" y="5283286"/>
            <a:ext cx="505267" cy="218201"/>
          </a:xfrm>
          <a:prstGeom prst="rect">
            <a:avLst/>
          </a:prstGeom>
          <a:noFill/>
        </p:spPr>
        <p:txBody>
          <a:bodyPr wrap="none" rtlCol="0">
            <a:spAutoFit/>
          </a:bodyPr>
          <a:lstStyle/>
          <a:p>
            <a:r>
              <a:rPr lang="en-US" sz="818"/>
              <a:t>Activity</a:t>
            </a:r>
          </a:p>
        </p:txBody>
      </p:sp>
      <p:cxnSp>
        <p:nvCxnSpPr>
          <p:cNvPr id="19" name="Straight Connector 18">
            <a:extLst>
              <a:ext uri="{FF2B5EF4-FFF2-40B4-BE49-F238E27FC236}">
                <a16:creationId xmlns:a16="http://schemas.microsoft.com/office/drawing/2014/main" id="{3860F26E-8F00-6BC8-5271-422C03FDD0CB}"/>
              </a:ext>
            </a:extLst>
          </p:cNvPr>
          <p:cNvCxnSpPr/>
          <p:nvPr/>
        </p:nvCxnSpPr>
        <p:spPr>
          <a:xfrm>
            <a:off x="6609883" y="4036530"/>
            <a:ext cx="0" cy="258553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8F1112A7-E7E4-04C5-1504-347EC82668AB}"/>
              </a:ext>
            </a:extLst>
          </p:cNvPr>
          <p:cNvSpPr/>
          <p:nvPr/>
        </p:nvSpPr>
        <p:spPr>
          <a:xfrm>
            <a:off x="6705925" y="6090880"/>
            <a:ext cx="165455" cy="316407"/>
          </a:xfrm>
          <a:prstGeom prst="roundRect">
            <a:avLst/>
          </a:prstGeom>
          <a:solidFill>
            <a:schemeClr val="accent1">
              <a:lumMod val="75000"/>
            </a:schemeClr>
          </a:solidFill>
          <a:effectLst>
            <a:outerShdw blurRad="50800" dist="38100" dir="18900000" algn="bl" rotWithShape="0">
              <a:prstClr val="black">
                <a:alpha val="40000"/>
              </a:prstClr>
            </a:outerShdw>
          </a:effectLst>
          <a:scene3d>
            <a:camera prst="perspective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27"/>
          </a:p>
        </p:txBody>
      </p:sp>
      <p:sp>
        <p:nvSpPr>
          <p:cNvPr id="21" name="TextBox 20">
            <a:extLst>
              <a:ext uri="{FF2B5EF4-FFF2-40B4-BE49-F238E27FC236}">
                <a16:creationId xmlns:a16="http://schemas.microsoft.com/office/drawing/2014/main" id="{533FB0A4-23FF-768F-BF5F-4012DE9B9CEF}"/>
              </a:ext>
            </a:extLst>
          </p:cNvPr>
          <p:cNvSpPr txBox="1"/>
          <p:nvPr/>
        </p:nvSpPr>
        <p:spPr>
          <a:xfrm>
            <a:off x="6848505" y="6176173"/>
            <a:ext cx="503664" cy="218201"/>
          </a:xfrm>
          <a:prstGeom prst="rect">
            <a:avLst/>
          </a:prstGeom>
          <a:noFill/>
        </p:spPr>
        <p:txBody>
          <a:bodyPr wrap="none" rtlCol="0">
            <a:spAutoFit/>
          </a:bodyPr>
          <a:lstStyle/>
          <a:p>
            <a:r>
              <a:rPr lang="en-US" sz="818"/>
              <a:t>Awards</a:t>
            </a:r>
          </a:p>
        </p:txBody>
      </p:sp>
      <p:sp>
        <p:nvSpPr>
          <p:cNvPr id="22" name="TextBox 21">
            <a:extLst>
              <a:ext uri="{FF2B5EF4-FFF2-40B4-BE49-F238E27FC236}">
                <a16:creationId xmlns:a16="http://schemas.microsoft.com/office/drawing/2014/main" id="{33117F91-F53E-CD62-8E38-8706F620C7D2}"/>
              </a:ext>
            </a:extLst>
          </p:cNvPr>
          <p:cNvSpPr txBox="1"/>
          <p:nvPr/>
        </p:nvSpPr>
        <p:spPr>
          <a:xfrm>
            <a:off x="261264" y="4088539"/>
            <a:ext cx="6083625" cy="3323987"/>
          </a:xfrm>
          <a:prstGeom prst="rect">
            <a:avLst/>
          </a:prstGeom>
          <a:noFill/>
        </p:spPr>
        <p:txBody>
          <a:bodyPr wrap="square" rtlCol="0">
            <a:spAutoFit/>
          </a:bodyPr>
          <a:lstStyle/>
          <a:p>
            <a:pPr algn="just"/>
            <a:r>
              <a:rPr lang="en-US" sz="1400" dirty="0"/>
              <a:t>This high-tech, fast paced game pits mano-a-mano in zany challenges sure to bring out the fun of your group!  After downloading our custom game app, all kinds of ways to earn points pop up on the screen.  Even though guests are playing for themselves, they must engage with others at the event in face-to-face  playoffs of varying kinds.  It’s up to them whether they choose competitive or collaborative options and also who they play with! Everything is captured in the app for points and pictures to remember the event.</a:t>
            </a:r>
          </a:p>
          <a:p>
            <a:pPr algn="just"/>
            <a:endParaRPr lang="en-US" sz="1400" dirty="0"/>
          </a:p>
          <a:p>
            <a:pPr algn="just"/>
            <a:r>
              <a:rPr lang="en-US" sz="1400" dirty="0"/>
              <a:t>It’s a high energy environment, where in every direction something exciting is happening!  One corner has a pair arm-wrestling, where another has a group trying to hold as many pretzel sticks as they can in their mouth.  In the front of the room someone has grabbed the mic and is singing “You are so Beautiful” while the table next to them is stacking Jenga blocks.  Earn points by playing with or competing against the others in the room – the choice is always yours!  There is never a dull moment right up until the leaderboard reveals our winners!</a:t>
            </a:r>
          </a:p>
        </p:txBody>
      </p:sp>
      <p:sp>
        <p:nvSpPr>
          <p:cNvPr id="35" name="Rectangle 34">
            <a:extLst>
              <a:ext uri="{FF2B5EF4-FFF2-40B4-BE49-F238E27FC236}">
                <a16:creationId xmlns:a16="http://schemas.microsoft.com/office/drawing/2014/main" id="{B336266C-B9EC-EA4D-4CE7-D2FFFBFF388D}"/>
              </a:ext>
            </a:extLst>
          </p:cNvPr>
          <p:cNvSpPr/>
          <p:nvPr/>
        </p:nvSpPr>
        <p:spPr>
          <a:xfrm>
            <a:off x="118997" y="2498326"/>
            <a:ext cx="7565721" cy="606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High energy LOL fun to engage your guests!</a:t>
            </a:r>
          </a:p>
        </p:txBody>
      </p:sp>
      <p:pic>
        <p:nvPicPr>
          <p:cNvPr id="16" name="Picture 15" descr="A picture containing indoor, person, child, front&#10;&#10;Description automatically generated">
            <a:extLst>
              <a:ext uri="{FF2B5EF4-FFF2-40B4-BE49-F238E27FC236}">
                <a16:creationId xmlns:a16="http://schemas.microsoft.com/office/drawing/2014/main" id="{A46B220F-597A-1ECC-2D8F-0B33F64AC4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326" y="7782099"/>
            <a:ext cx="1934349" cy="1450880"/>
          </a:xfrm>
          <a:prstGeom prst="rect">
            <a:avLst/>
          </a:prstGeom>
        </p:spPr>
      </p:pic>
      <p:pic>
        <p:nvPicPr>
          <p:cNvPr id="18" name="Picture 17" descr="A person and person playing with a building structure&#10;&#10;Description automatically generated">
            <a:extLst>
              <a:ext uri="{FF2B5EF4-FFF2-40B4-BE49-F238E27FC236}">
                <a16:creationId xmlns:a16="http://schemas.microsoft.com/office/drawing/2014/main" id="{39DD37A0-ECFF-5D16-517F-AEA86B0157C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55706" y="7782099"/>
            <a:ext cx="2032332" cy="1435175"/>
          </a:xfrm>
          <a:prstGeom prst="rect">
            <a:avLst/>
          </a:prstGeom>
        </p:spPr>
      </p:pic>
      <p:pic>
        <p:nvPicPr>
          <p:cNvPr id="24" name="Picture 23" descr="A group of people dancing in a room&#10;&#10;Description automatically generated">
            <a:extLst>
              <a:ext uri="{FF2B5EF4-FFF2-40B4-BE49-F238E27FC236}">
                <a16:creationId xmlns:a16="http://schemas.microsoft.com/office/drawing/2014/main" id="{0DECA222-F389-9B28-8AFE-010B833051F1}"/>
              </a:ext>
            </a:extLst>
          </p:cNvPr>
          <p:cNvPicPr>
            <a:picLocks noChangeAspect="1"/>
          </p:cNvPicPr>
          <p:nvPr/>
        </p:nvPicPr>
        <p:blipFill rotWithShape="1">
          <a:blip r:embed="rId9">
            <a:extLst>
              <a:ext uri="{28A0092B-C50C-407E-A947-70E740481C1C}">
                <a14:useLocalDpi xmlns:a14="http://schemas.microsoft.com/office/drawing/2010/main" val="0"/>
              </a:ext>
            </a:extLst>
          </a:blip>
          <a:srcRect l="21349" t="13072" r="8459" b="23654"/>
          <a:stretch/>
        </p:blipFill>
        <p:spPr>
          <a:xfrm>
            <a:off x="4250477" y="7790931"/>
            <a:ext cx="1760359" cy="1435175"/>
          </a:xfrm>
          <a:prstGeom prst="rect">
            <a:avLst/>
          </a:prstGeom>
        </p:spPr>
      </p:pic>
      <p:sp>
        <p:nvSpPr>
          <p:cNvPr id="10" name="Rectangle 9">
            <a:extLst>
              <a:ext uri="{FF2B5EF4-FFF2-40B4-BE49-F238E27FC236}">
                <a16:creationId xmlns:a16="http://schemas.microsoft.com/office/drawing/2014/main" id="{FB9A7FA7-10FB-D5D5-7B97-D5E0D8417C13}"/>
              </a:ext>
            </a:extLst>
          </p:cNvPr>
          <p:cNvSpPr/>
          <p:nvPr/>
        </p:nvSpPr>
        <p:spPr>
          <a:xfrm>
            <a:off x="4250477" y="314871"/>
            <a:ext cx="3046924" cy="2123658"/>
          </a:xfrm>
          <a:prstGeom prst="rect">
            <a:avLst/>
          </a:prstGeom>
          <a:noFill/>
        </p:spPr>
        <p:txBody>
          <a:bodyPr wrap="none" lIns="91440" tIns="45720" rIns="91440" bIns="45720">
            <a:spAutoFit/>
          </a:bodyPr>
          <a:lstStyle/>
          <a:p>
            <a:pPr algn="ctr"/>
            <a:r>
              <a:rPr lang="en-US" sz="6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Face Off</a:t>
            </a:r>
          </a:p>
          <a:p>
            <a:pPr algn="ctr"/>
            <a:r>
              <a:rPr lang="en-US" sz="6600" b="1" dirty="0">
                <a:ln w="12700">
                  <a:solidFill>
                    <a:schemeClr val="accent1"/>
                  </a:solidFill>
                  <a:prstDash val="solid"/>
                </a:ln>
                <a:effectLst>
                  <a:outerShdw dist="38100" dir="2640000" algn="bl" rotWithShape="0">
                    <a:schemeClr val="accent1"/>
                  </a:outerShdw>
                </a:effectLst>
              </a:rPr>
              <a:t>Frenzy</a:t>
            </a:r>
            <a:endParaRPr lang="en-US" sz="6600" b="1" cap="none" spc="0" dirty="0">
              <a:ln w="12700">
                <a:solidFill>
                  <a:schemeClr val="accent1"/>
                </a:solidFill>
                <a:prstDash val="solid"/>
              </a:ln>
              <a:effectLst>
                <a:outerShdw dist="38100" dir="2640000" algn="bl" rotWithShape="0">
                  <a:schemeClr val="accent1"/>
                </a:outerShdw>
              </a:effectLst>
            </a:endParaRPr>
          </a:p>
        </p:txBody>
      </p:sp>
    </p:spTree>
    <p:extLst>
      <p:ext uri="{BB962C8B-B14F-4D97-AF65-F5344CB8AC3E}">
        <p14:creationId xmlns:p14="http://schemas.microsoft.com/office/powerpoint/2010/main" val="7250045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75bd05e-5a58-4b96-a4b3-bee0e5ddce65">
      <Terms xmlns="http://schemas.microsoft.com/office/infopath/2007/PartnerControls"/>
    </lcf76f155ced4ddcb4097134ff3c332f>
    <TaxCatchAll xmlns="46ca9d76-17d7-4887-bea8-a66e5b3a48ff" xsi:nil="true"/>
    <SharedWithUsers xmlns="46ca9d76-17d7-4887-bea8-a66e5b3a48ff">
      <UserInfo>
        <DisplayName>Sharon Fisher</DisplayName>
        <AccountId>14</AccountId>
        <AccountType/>
      </UserInfo>
      <UserInfo>
        <DisplayName>Dominique Gobeil</DisplayName>
        <AccountId>13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D2AB7202BAB843BD0C465FB71B4352" ma:contentTypeVersion="15" ma:contentTypeDescription="Create a new document." ma:contentTypeScope="" ma:versionID="b4d47f652de5d7baa23bb460abec7c42">
  <xsd:schema xmlns:xsd="http://www.w3.org/2001/XMLSchema" xmlns:xs="http://www.w3.org/2001/XMLSchema" xmlns:p="http://schemas.microsoft.com/office/2006/metadata/properties" xmlns:ns2="175bd05e-5a58-4b96-a4b3-bee0e5ddce65" xmlns:ns3="46ca9d76-17d7-4887-bea8-a66e5b3a48ff" targetNamespace="http://schemas.microsoft.com/office/2006/metadata/properties" ma:root="true" ma:fieldsID="785afc73cc1e5ff64c419f0a0e9a1a30" ns2:_="" ns3:_="">
    <xsd:import namespace="175bd05e-5a58-4b96-a4b3-bee0e5ddce65"/>
    <xsd:import namespace="46ca9d76-17d7-4887-bea8-a66e5b3a48f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5bd05e-5a58-4b96-a4b3-bee0e5ddce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4aac4e5-5434-47aa-9f0f-653ded6160e3"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ca9d76-17d7-4887-bea8-a66e5b3a48f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deea0c2-8747-4de3-95b9-782d0e903973}" ma:internalName="TaxCatchAll" ma:showField="CatchAllData" ma:web="46ca9d76-17d7-4887-bea8-a66e5b3a48f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DD856F-20CA-49D8-94CB-A015D2631270}">
  <ds:schemaRefs>
    <ds:schemaRef ds:uri="http://schemas.microsoft.com/sharepoint/v3/contenttype/forms"/>
  </ds:schemaRefs>
</ds:datastoreItem>
</file>

<file path=customXml/itemProps2.xml><?xml version="1.0" encoding="utf-8"?>
<ds:datastoreItem xmlns:ds="http://schemas.openxmlformats.org/officeDocument/2006/customXml" ds:itemID="{1E627B8A-8FBA-4BC5-AA24-D72CB2938C7B}">
  <ds:schemaRefs>
    <ds:schemaRef ds:uri="http://purl.org/dc/terms/"/>
    <ds:schemaRef ds:uri="http://schemas.microsoft.com/office/infopath/2007/PartnerControls"/>
    <ds:schemaRef ds:uri="http://www.w3.org/XML/1998/namespace"/>
    <ds:schemaRef ds:uri="db1405d4-33b3-4601-98cd-d9f54bcee7f2"/>
    <ds:schemaRef ds:uri="http://schemas.microsoft.com/office/2006/documentManagement/types"/>
    <ds:schemaRef ds:uri="http://purl.org/dc/elements/1.1/"/>
    <ds:schemaRef ds:uri="http://purl.org/dc/dcmitype/"/>
    <ds:schemaRef ds:uri="http://schemas.openxmlformats.org/package/2006/metadata/core-properties"/>
    <ds:schemaRef ds:uri="3b10adbe-91a9-43b4-a2b2-28f1608457ba"/>
    <ds:schemaRef ds:uri="http://schemas.microsoft.com/office/2006/metadata/properties"/>
    <ds:schemaRef ds:uri="175bd05e-5a58-4b96-a4b3-bee0e5ddce65"/>
    <ds:schemaRef ds:uri="46ca9d76-17d7-4887-bea8-a66e5b3a48ff"/>
  </ds:schemaRefs>
</ds:datastoreItem>
</file>

<file path=customXml/itemProps3.xml><?xml version="1.0" encoding="utf-8"?>
<ds:datastoreItem xmlns:ds="http://schemas.openxmlformats.org/officeDocument/2006/customXml" ds:itemID="{DA822A4A-B1E8-4D35-8B52-6EF096321D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5bd05e-5a58-4b96-a4b3-bee0e5ddce65"/>
    <ds:schemaRef ds:uri="46ca9d76-17d7-4887-bea8-a66e5b3a48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15201</TotalTime>
  <Words>235</Words>
  <Application>Microsoft Office PowerPoint</Application>
  <PresentationFormat>Custom</PresentationFormat>
  <Paragraphs>18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Bougie</dc:creator>
  <cp:lastModifiedBy>Heather Miller</cp:lastModifiedBy>
  <cp:revision>49</cp:revision>
  <cp:lastPrinted>2023-06-01T16:40:03Z</cp:lastPrinted>
  <dcterms:created xsi:type="dcterms:W3CDTF">2023-05-12T12:16:30Z</dcterms:created>
  <dcterms:modified xsi:type="dcterms:W3CDTF">2023-08-14T18:09:33Z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0x010100EED2AB7202BAB843BD0C465FB71B4352</vt:lpwstr>
  </property>
</Properties>
</file>