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81"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EC25E6-1918-4AED-BEB0-08646D8581CB}" v="1" dt="2023-08-14T17:38:58.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660"/>
  </p:normalViewPr>
  <p:slideViewPr>
    <p:cSldViewPr snapToGrid="0">
      <p:cViewPr varScale="1">
        <p:scale>
          <a:sx n="74" d="100"/>
          <a:sy n="74" d="100"/>
        </p:scale>
        <p:origin x="2874" y="78"/>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6DEC25E6-1918-4AED-BEB0-08646D8581CB}"/>
    <pc:docChg chg="addSld delSld modSld modSection">
      <pc:chgData name="Heather Miller" userId="512a90a0-3341-465e-b8d0-9b7f5805cd9f" providerId="ADAL" clId="{6DEC25E6-1918-4AED-BEB0-08646D8581CB}" dt="2023-08-14T17:39:00.538" v="1" actId="47"/>
      <pc:docMkLst>
        <pc:docMk/>
      </pc:docMkLst>
      <pc:sldChg chg="del">
        <pc:chgData name="Heather Miller" userId="512a90a0-3341-465e-b8d0-9b7f5805cd9f" providerId="ADAL" clId="{6DEC25E6-1918-4AED-BEB0-08646D8581CB}" dt="2023-08-14T17:39:00.538" v="1" actId="47"/>
        <pc:sldMkLst>
          <pc:docMk/>
          <pc:sldMk cId="2298606206" sldId="280"/>
        </pc:sldMkLst>
      </pc:sldChg>
      <pc:sldChg chg="add">
        <pc:chgData name="Heather Miller" userId="512a90a0-3341-465e-b8d0-9b7f5805cd9f" providerId="ADAL" clId="{6DEC25E6-1918-4AED-BEB0-08646D8581CB}" dt="2023-08-14T17:38:58.898" v="0"/>
        <pc:sldMkLst>
          <pc:docMk/>
          <pc:sldMk cId="4064442808"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E7E749F5-B22A-E737-1EC5-96DC29D644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67" r="50000" b="51462"/>
          <a:stretch/>
        </p:blipFill>
        <p:spPr bwMode="auto">
          <a:xfrm>
            <a:off x="49549" y="100208"/>
            <a:ext cx="2931199" cy="2542610"/>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B336266C-B9EC-EA4D-4CE7-D2FFFBFF388D}"/>
              </a:ext>
            </a:extLst>
          </p:cNvPr>
          <p:cNvSpPr/>
          <p:nvPr/>
        </p:nvSpPr>
        <p:spPr>
          <a:xfrm>
            <a:off x="118997" y="2498326"/>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Win big for local kids!</a:t>
            </a:r>
          </a:p>
        </p:txBody>
      </p:sp>
      <p:sp>
        <p:nvSpPr>
          <p:cNvPr id="8" name="TextBox 7">
            <a:extLst>
              <a:ext uri="{FF2B5EF4-FFF2-40B4-BE49-F238E27FC236}">
                <a16:creationId xmlns:a16="http://schemas.microsoft.com/office/drawing/2014/main" id="{F4954244-DE10-1979-7159-F149B5476EA2}"/>
              </a:ext>
            </a:extLst>
          </p:cNvPr>
          <p:cNvSpPr txBox="1"/>
          <p:nvPr/>
        </p:nvSpPr>
        <p:spPr>
          <a:xfrm>
            <a:off x="2556591" y="278229"/>
            <a:ext cx="4824483" cy="1938992"/>
          </a:xfrm>
          <a:prstGeom prst="rect">
            <a:avLst/>
          </a:prstGeom>
          <a:noFill/>
        </p:spPr>
        <p:txBody>
          <a:bodyPr wrap="square" rtlCol="0">
            <a:spAutoFit/>
          </a:bodyPr>
          <a:lstStyle/>
          <a:p>
            <a:r>
              <a:rPr lang="en-US" sz="6000" b="1">
                <a:latin typeface="Arial" panose="020B0604020202020204" pitchFamily="34" charset="0"/>
                <a:cs typeface="Arial" panose="020B0604020202020204" pitchFamily="34" charset="0"/>
              </a:rPr>
              <a:t>Caring Connections</a:t>
            </a:r>
          </a:p>
        </p:txBody>
      </p:sp>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D925D-4D5C-6755-E7F7-583C7D2BE4DD}"/>
              </a:ext>
            </a:extLst>
          </p:cNvPr>
          <p:cNvSpPr txBox="1"/>
          <p:nvPr/>
        </p:nvSpPr>
        <p:spPr>
          <a:xfrm>
            <a:off x="638146" y="3218703"/>
            <a:ext cx="947695" cy="646331"/>
          </a:xfrm>
          <a:prstGeom prst="rect">
            <a:avLst/>
          </a:prstGeom>
          <a:noFill/>
        </p:spPr>
        <p:txBody>
          <a:bodyPr wrap="none" rtlCol="0">
            <a:spAutoFit/>
          </a:bodyPr>
          <a:lstStyle/>
          <a:p>
            <a:r>
              <a:rPr lang="en-US"/>
              <a:t>60min</a:t>
            </a:r>
          </a:p>
          <a:p>
            <a:r>
              <a:rPr lang="en-US"/>
              <a:t>120 min</a:t>
            </a:r>
          </a:p>
        </p:txBody>
      </p:sp>
      <p:sp>
        <p:nvSpPr>
          <p:cNvPr id="15" name="TextBox 14">
            <a:extLst>
              <a:ext uri="{FF2B5EF4-FFF2-40B4-BE49-F238E27FC236}">
                <a16:creationId xmlns:a16="http://schemas.microsoft.com/office/drawing/2014/main" id="{082A05AD-7D87-FB7B-1EBF-7A40FC662D54}"/>
              </a:ext>
            </a:extLst>
          </p:cNvPr>
          <p:cNvSpPr txBox="1"/>
          <p:nvPr/>
        </p:nvSpPr>
        <p:spPr>
          <a:xfrm>
            <a:off x="2230470" y="3244800"/>
            <a:ext cx="1202702" cy="646331"/>
          </a:xfrm>
          <a:prstGeom prst="rect">
            <a:avLst/>
          </a:prstGeom>
          <a:noFill/>
        </p:spPr>
        <p:txBody>
          <a:bodyPr wrap="none" rtlCol="0">
            <a:spAutoFit/>
          </a:bodyPr>
          <a:lstStyle/>
          <a:p>
            <a:r>
              <a:rPr lang="en-US" dirty="0"/>
              <a:t>Players 10-</a:t>
            </a:r>
          </a:p>
          <a:p>
            <a:r>
              <a:rPr lang="en-US" dirty="0"/>
              <a:t>Unlimited</a:t>
            </a:r>
          </a:p>
        </p:txBody>
      </p:sp>
      <p:sp>
        <p:nvSpPr>
          <p:cNvPr id="24" name="TextBox 23">
            <a:extLst>
              <a:ext uri="{FF2B5EF4-FFF2-40B4-BE49-F238E27FC236}">
                <a16:creationId xmlns:a16="http://schemas.microsoft.com/office/drawing/2014/main" id="{F414658D-0818-2DB2-A960-CFC63DD5F51C}"/>
              </a:ext>
            </a:extLst>
          </p:cNvPr>
          <p:cNvSpPr txBox="1"/>
          <p:nvPr/>
        </p:nvSpPr>
        <p:spPr>
          <a:xfrm>
            <a:off x="225408" y="3843380"/>
            <a:ext cx="5967873" cy="3539430"/>
          </a:xfrm>
          <a:prstGeom prst="rect">
            <a:avLst/>
          </a:prstGeom>
          <a:noFill/>
        </p:spPr>
        <p:txBody>
          <a:bodyPr wrap="square">
            <a:spAutoFit/>
          </a:bodyPr>
          <a:lstStyle/>
          <a:p>
            <a:pPr algn="just"/>
            <a:r>
              <a:rPr lang="en-US" sz="1400" dirty="0"/>
              <a:t>Experience the Ultimate Connecting Games, an exciting event designed to bring your team closer while making a positive impact on hungry children in our local community. As your colleagues engage in thrilling "connecting games," they'll not only build stronger relationships but also contribute to a worthy cause. Each table becomes a team, striving to earn as much "cash" as possible. But here's the best part: Every dollar earned translates into a gift of comfort and tasty treats for a child in need. </a:t>
            </a:r>
          </a:p>
          <a:p>
            <a:pPr algn="just"/>
            <a:endParaRPr lang="en-US" sz="1400" dirty="0"/>
          </a:p>
          <a:p>
            <a:pPr algn="just"/>
            <a:r>
              <a:rPr lang="en-US" sz="1400" dirty="0"/>
              <a:t>By partnering with the Boys and Girls Club, whose mission is to empower children to succeed and serve their communities, your contribution will have a lasting impact. </a:t>
            </a:r>
            <a:r>
              <a:rPr lang="en-US" sz="1400" dirty="0">
                <a:cs typeface="Calibri" panose="020F0502020204030204" pitchFamily="34" charset="0"/>
              </a:rPr>
              <a:t>I</a:t>
            </a:r>
            <a:r>
              <a:rPr lang="en-US" sz="1400" dirty="0">
                <a:effectLst/>
                <a:ea typeface="Times New Roman" panose="02020603050405020304" pitchFamily="18" charset="0"/>
                <a:cs typeface="Calibri" panose="020F0502020204030204" pitchFamily="34" charset="0"/>
              </a:rPr>
              <a:t>t’s no surprise that 54% of alumni surveyed nationally say the Club actually saved their life. </a:t>
            </a:r>
            <a:r>
              <a:rPr lang="en-US" sz="1400" dirty="0"/>
              <a:t>Imagine the emotional connection when a representative from the Boys and Girls Club expresses their heartfelt thanks to your team, highlighting the profound difference they're making. Join us for the Ultimate Connecting Games and create unforgettable memories while changing lives.</a:t>
            </a:r>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E10E78-6E09-4865-F83B-F9576AE68011}"/>
              </a:ext>
            </a:extLst>
          </p:cNvPr>
          <p:cNvSpPr txBox="1"/>
          <p:nvPr/>
        </p:nvSpPr>
        <p:spPr>
          <a:xfrm>
            <a:off x="6621465" y="3260604"/>
            <a:ext cx="978794" cy="646331"/>
          </a:xfrm>
          <a:prstGeom prst="rect">
            <a:avLst/>
          </a:prstGeom>
          <a:noFill/>
        </p:spPr>
        <p:txBody>
          <a:bodyPr wrap="none" rtlCol="0">
            <a:spAutoFit/>
          </a:bodyPr>
          <a:lstStyle/>
          <a:p>
            <a:r>
              <a:rPr lang="en-US"/>
              <a:t>Indoor</a:t>
            </a:r>
          </a:p>
          <a:p>
            <a:r>
              <a:rPr lang="en-US"/>
              <a:t>Outdoor</a:t>
            </a:r>
          </a:p>
        </p:txBody>
      </p:sp>
      <p:sp>
        <p:nvSpPr>
          <p:cNvPr id="5" name="TextBox 4">
            <a:extLst>
              <a:ext uri="{FF2B5EF4-FFF2-40B4-BE49-F238E27FC236}">
                <a16:creationId xmlns:a16="http://schemas.microsoft.com/office/drawing/2014/main" id="{881992F8-169D-6980-B12B-B1B71C64CDF0}"/>
              </a:ext>
            </a:extLst>
          </p:cNvPr>
          <p:cNvSpPr txBox="1"/>
          <p:nvPr/>
        </p:nvSpPr>
        <p:spPr>
          <a:xfrm>
            <a:off x="4889525" y="3260363"/>
            <a:ext cx="841256" cy="646331"/>
          </a:xfrm>
          <a:prstGeom prst="rect">
            <a:avLst/>
          </a:prstGeom>
          <a:noFill/>
        </p:spPr>
        <p:txBody>
          <a:bodyPr wrap="none" rtlCol="0">
            <a:spAutoFit/>
          </a:bodyPr>
          <a:lstStyle/>
          <a:p>
            <a:r>
              <a:rPr lang="en-US"/>
              <a:t>Virtual</a:t>
            </a:r>
          </a:p>
          <a:p>
            <a:r>
              <a:rPr lang="en-US"/>
              <a:t>Live</a:t>
            </a:r>
          </a:p>
        </p:txBody>
      </p:sp>
      <p:pic>
        <p:nvPicPr>
          <p:cNvPr id="3" name="Picture 2" descr="Stopwatch - Free Tools and utensils icons">
            <a:extLst>
              <a:ext uri="{FF2B5EF4-FFF2-40B4-BE49-F238E27FC236}">
                <a16:creationId xmlns:a16="http://schemas.microsoft.com/office/drawing/2014/main" id="{FE19ED5F-99BF-4A56-F4E8-6A046922D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79" y="3319084"/>
            <a:ext cx="445567" cy="445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25054CA7-BA61-35FA-54D5-F43B48CC6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618" y="3330348"/>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latform Icons - Free SVG &amp; PNG Platform Images - Noun Project">
            <a:extLst>
              <a:ext uri="{FF2B5EF4-FFF2-40B4-BE49-F238E27FC236}">
                <a16:creationId xmlns:a16="http://schemas.microsoft.com/office/drawing/2014/main" id="{0B1BF9E5-6D8F-B91B-D344-9CDA6AF813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972" y="3339729"/>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ndoor Or Outdoor Icons - Free SVG &amp; PNG Indoor Or Outdoor Images - Noun  Project">
            <a:extLst>
              <a:ext uri="{FF2B5EF4-FFF2-40B4-BE49-F238E27FC236}">
                <a16:creationId xmlns:a16="http://schemas.microsoft.com/office/drawing/2014/main" id="{D8B58289-1B97-5E6D-0C6A-D4DFBD773D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5526" y="3199837"/>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8D95C3B-E2A1-BE4B-726A-54F6D5EE618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408" y="7399376"/>
            <a:ext cx="2827655" cy="1807845"/>
          </a:xfrm>
          <a:prstGeom prst="rect">
            <a:avLst/>
          </a:prstGeom>
          <a:noFill/>
          <a:ln>
            <a:noFill/>
          </a:ln>
        </p:spPr>
      </p:pic>
      <p:pic>
        <p:nvPicPr>
          <p:cNvPr id="12" name="Picture 11">
            <a:extLst>
              <a:ext uri="{FF2B5EF4-FFF2-40B4-BE49-F238E27FC236}">
                <a16:creationId xmlns:a16="http://schemas.microsoft.com/office/drawing/2014/main" id="{C43F4288-2963-DC40-ACE3-BD85E0C3CE7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5704" y="7399375"/>
            <a:ext cx="2712976" cy="1807845"/>
          </a:xfrm>
          <a:prstGeom prst="rect">
            <a:avLst/>
          </a:prstGeom>
          <a:noFill/>
        </p:spPr>
      </p:pic>
      <p:grpSp>
        <p:nvGrpSpPr>
          <p:cNvPr id="16" name="Group 15">
            <a:extLst>
              <a:ext uri="{FF2B5EF4-FFF2-40B4-BE49-F238E27FC236}">
                <a16:creationId xmlns:a16="http://schemas.microsoft.com/office/drawing/2014/main" id="{5AFCB2B3-3388-6A43-2215-23EF05E69F89}"/>
              </a:ext>
            </a:extLst>
          </p:cNvPr>
          <p:cNvGrpSpPr/>
          <p:nvPr/>
        </p:nvGrpSpPr>
        <p:grpSpPr>
          <a:xfrm>
            <a:off x="6051045" y="4191867"/>
            <a:ext cx="1840906" cy="3269672"/>
            <a:chOff x="4801252" y="1680747"/>
            <a:chExt cx="1281577" cy="2646691"/>
          </a:xfrm>
        </p:grpSpPr>
        <p:sp>
          <p:nvSpPr>
            <p:cNvPr id="17" name="Rectangle: Rounded Corners 16">
              <a:extLst>
                <a:ext uri="{FF2B5EF4-FFF2-40B4-BE49-F238E27FC236}">
                  <a16:creationId xmlns:a16="http://schemas.microsoft.com/office/drawing/2014/main" id="{DBC32D65-06FA-B3E1-8128-663F98344B29}"/>
                </a:ext>
              </a:extLst>
            </p:cNvPr>
            <p:cNvSpPr/>
            <p:nvPr/>
          </p:nvSpPr>
          <p:spPr>
            <a:xfrm>
              <a:off x="5119079" y="1680747"/>
              <a:ext cx="173109" cy="181032"/>
            </a:xfrm>
            <a:prstGeom prst="roundRect">
              <a:avLst/>
            </a:prstGeom>
            <a:solidFill>
              <a:schemeClr val="accent1">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18" name="Rectangle: Rounded Corners 17">
              <a:extLst>
                <a:ext uri="{FF2B5EF4-FFF2-40B4-BE49-F238E27FC236}">
                  <a16:creationId xmlns:a16="http://schemas.microsoft.com/office/drawing/2014/main" id="{75BE37E6-F356-F2FB-6B97-A7B6E5E8BDE8}"/>
                </a:ext>
              </a:extLst>
            </p:cNvPr>
            <p:cNvSpPr/>
            <p:nvPr/>
          </p:nvSpPr>
          <p:spPr>
            <a:xfrm>
              <a:off x="5119079" y="2124457"/>
              <a:ext cx="181112" cy="1747743"/>
            </a:xfrm>
            <a:prstGeom prst="roundRect">
              <a:avLst/>
            </a:prstGeom>
            <a:ln>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19" name="Rectangle: Rounded Corners 18">
              <a:extLst>
                <a:ext uri="{FF2B5EF4-FFF2-40B4-BE49-F238E27FC236}">
                  <a16:creationId xmlns:a16="http://schemas.microsoft.com/office/drawing/2014/main" id="{5595B56A-1390-5530-7B42-F37E4DF56EA8}"/>
                </a:ext>
              </a:extLst>
            </p:cNvPr>
            <p:cNvSpPr/>
            <p:nvPr/>
          </p:nvSpPr>
          <p:spPr>
            <a:xfrm>
              <a:off x="5119079" y="4113153"/>
              <a:ext cx="192031" cy="181032"/>
            </a:xfrm>
            <a:prstGeom prst="roundRect">
              <a:avLst/>
            </a:prstGeom>
            <a:solidFill>
              <a:schemeClr val="accent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20" name="TextBox 19">
              <a:extLst>
                <a:ext uri="{FF2B5EF4-FFF2-40B4-BE49-F238E27FC236}">
                  <a16:creationId xmlns:a16="http://schemas.microsoft.com/office/drawing/2014/main" id="{2C9F0A24-6887-17BE-FD8D-8D4BF1922616}"/>
                </a:ext>
              </a:extLst>
            </p:cNvPr>
            <p:cNvSpPr txBox="1"/>
            <p:nvPr/>
          </p:nvSpPr>
          <p:spPr>
            <a:xfrm>
              <a:off x="5292188" y="1690625"/>
              <a:ext cx="393056" cy="218201"/>
            </a:xfrm>
            <a:prstGeom prst="rect">
              <a:avLst/>
            </a:prstGeom>
            <a:noFill/>
          </p:spPr>
          <p:txBody>
            <a:bodyPr wrap="none" rtlCol="0">
              <a:spAutoFit/>
            </a:bodyPr>
            <a:lstStyle/>
            <a:p>
              <a:r>
                <a:rPr lang="en-US" sz="818"/>
                <a:t>Intro</a:t>
              </a:r>
            </a:p>
          </p:txBody>
        </p:sp>
        <p:sp>
          <p:nvSpPr>
            <p:cNvPr id="21" name="TextBox 20">
              <a:extLst>
                <a:ext uri="{FF2B5EF4-FFF2-40B4-BE49-F238E27FC236}">
                  <a16:creationId xmlns:a16="http://schemas.microsoft.com/office/drawing/2014/main" id="{3E25770A-B17E-B2B9-5633-6F4C5A020E62}"/>
                </a:ext>
              </a:extLst>
            </p:cNvPr>
            <p:cNvSpPr txBox="1"/>
            <p:nvPr/>
          </p:nvSpPr>
          <p:spPr>
            <a:xfrm>
              <a:off x="5271720" y="1908332"/>
              <a:ext cx="445490" cy="176626"/>
            </a:xfrm>
            <a:prstGeom prst="rect">
              <a:avLst/>
            </a:prstGeom>
            <a:noFill/>
          </p:spPr>
          <p:txBody>
            <a:bodyPr wrap="none" rtlCol="0">
              <a:spAutoFit/>
            </a:bodyPr>
            <a:lstStyle/>
            <a:p>
              <a:r>
                <a:rPr lang="en-US" sz="818" dirty="0"/>
                <a:t>Icebreaker</a:t>
              </a:r>
            </a:p>
          </p:txBody>
        </p:sp>
        <p:sp>
          <p:nvSpPr>
            <p:cNvPr id="22" name="TextBox 21">
              <a:extLst>
                <a:ext uri="{FF2B5EF4-FFF2-40B4-BE49-F238E27FC236}">
                  <a16:creationId xmlns:a16="http://schemas.microsoft.com/office/drawing/2014/main" id="{FC543D91-F498-0429-A5F4-24E56CBB091D}"/>
                </a:ext>
              </a:extLst>
            </p:cNvPr>
            <p:cNvSpPr txBox="1"/>
            <p:nvPr/>
          </p:nvSpPr>
          <p:spPr>
            <a:xfrm>
              <a:off x="5300191" y="4109237"/>
              <a:ext cx="503664" cy="218201"/>
            </a:xfrm>
            <a:prstGeom prst="rect">
              <a:avLst/>
            </a:prstGeom>
            <a:noFill/>
          </p:spPr>
          <p:txBody>
            <a:bodyPr wrap="none" rtlCol="0">
              <a:spAutoFit/>
            </a:bodyPr>
            <a:lstStyle/>
            <a:p>
              <a:r>
                <a:rPr lang="en-US" sz="818"/>
                <a:t>Awards</a:t>
              </a:r>
            </a:p>
          </p:txBody>
        </p:sp>
        <p:sp>
          <p:nvSpPr>
            <p:cNvPr id="23" name="TextBox 22">
              <a:extLst>
                <a:ext uri="{FF2B5EF4-FFF2-40B4-BE49-F238E27FC236}">
                  <a16:creationId xmlns:a16="http://schemas.microsoft.com/office/drawing/2014/main" id="{3D3FC59F-944C-5886-9BDB-7393B477DD6E}"/>
                </a:ext>
              </a:extLst>
            </p:cNvPr>
            <p:cNvSpPr txBox="1"/>
            <p:nvPr/>
          </p:nvSpPr>
          <p:spPr>
            <a:xfrm>
              <a:off x="5271720" y="2899685"/>
              <a:ext cx="400852" cy="176626"/>
            </a:xfrm>
            <a:prstGeom prst="rect">
              <a:avLst/>
            </a:prstGeom>
            <a:noFill/>
          </p:spPr>
          <p:txBody>
            <a:bodyPr wrap="none" rtlCol="0">
              <a:spAutoFit/>
            </a:bodyPr>
            <a:lstStyle/>
            <a:p>
              <a:r>
                <a:rPr lang="en-US" sz="818" dirty="0"/>
                <a:t>Activities</a:t>
              </a:r>
            </a:p>
          </p:txBody>
        </p:sp>
        <p:cxnSp>
          <p:nvCxnSpPr>
            <p:cNvPr id="25" name="Straight Connector 24">
              <a:extLst>
                <a:ext uri="{FF2B5EF4-FFF2-40B4-BE49-F238E27FC236}">
                  <a16:creationId xmlns:a16="http://schemas.microsoft.com/office/drawing/2014/main" id="{C7EDC784-26DC-4F6F-8DD9-4862D22726F0}"/>
                </a:ext>
              </a:extLst>
            </p:cNvPr>
            <p:cNvCxnSpPr/>
            <p:nvPr/>
          </p:nvCxnSpPr>
          <p:spPr>
            <a:xfrm>
              <a:off x="5009966" y="1704701"/>
              <a:ext cx="0" cy="258553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FA464B8-F124-36BE-D3FA-2531C0E34855}"/>
                </a:ext>
              </a:extLst>
            </p:cNvPr>
            <p:cNvSpPr txBox="1"/>
            <p:nvPr/>
          </p:nvSpPr>
          <p:spPr>
            <a:xfrm rot="16200000">
              <a:off x="4576768" y="2911372"/>
              <a:ext cx="667170" cy="218201"/>
            </a:xfrm>
            <a:prstGeom prst="rect">
              <a:avLst/>
            </a:prstGeom>
            <a:noFill/>
          </p:spPr>
          <p:txBody>
            <a:bodyPr wrap="none" rtlCol="0">
              <a:spAutoFit/>
            </a:bodyPr>
            <a:lstStyle/>
            <a:p>
              <a:r>
                <a:rPr lang="en-US" sz="818" dirty="0"/>
                <a:t>90 Minutes</a:t>
              </a:r>
            </a:p>
          </p:txBody>
        </p:sp>
        <p:sp>
          <p:nvSpPr>
            <p:cNvPr id="27" name="Rectangle: Rounded Corners 26">
              <a:extLst>
                <a:ext uri="{FF2B5EF4-FFF2-40B4-BE49-F238E27FC236}">
                  <a16:creationId xmlns:a16="http://schemas.microsoft.com/office/drawing/2014/main" id="{6F6F3AF0-2971-4D88-5A20-9AF34E42E973}"/>
                </a:ext>
              </a:extLst>
            </p:cNvPr>
            <p:cNvSpPr/>
            <p:nvPr/>
          </p:nvSpPr>
          <p:spPr>
            <a:xfrm>
              <a:off x="5119079" y="1910467"/>
              <a:ext cx="175075" cy="181032"/>
            </a:xfrm>
            <a:prstGeom prst="roundRect">
              <a:avLst/>
            </a:prstGeom>
            <a:solidFill>
              <a:schemeClr val="accent1">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28" name="Rectangle: Rounded Corners 27">
              <a:extLst>
                <a:ext uri="{FF2B5EF4-FFF2-40B4-BE49-F238E27FC236}">
                  <a16:creationId xmlns:a16="http://schemas.microsoft.com/office/drawing/2014/main" id="{AC9C5C74-DEF0-6C05-5B83-C106E483DF5F}"/>
                </a:ext>
              </a:extLst>
            </p:cNvPr>
            <p:cNvSpPr/>
            <p:nvPr/>
          </p:nvSpPr>
          <p:spPr>
            <a:xfrm>
              <a:off x="5119079" y="3900312"/>
              <a:ext cx="186061" cy="188863"/>
            </a:xfrm>
            <a:prstGeom prst="roundRect">
              <a:avLst/>
            </a:prstGeom>
            <a:solidFill>
              <a:schemeClr val="accent1">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29" name="TextBox 28">
              <a:extLst>
                <a:ext uri="{FF2B5EF4-FFF2-40B4-BE49-F238E27FC236}">
                  <a16:creationId xmlns:a16="http://schemas.microsoft.com/office/drawing/2014/main" id="{A71B9D78-63B0-CCC3-784E-A4BBC6996E0F}"/>
                </a:ext>
              </a:extLst>
            </p:cNvPr>
            <p:cNvSpPr txBox="1"/>
            <p:nvPr/>
          </p:nvSpPr>
          <p:spPr>
            <a:xfrm>
              <a:off x="5274594" y="3909587"/>
              <a:ext cx="808235" cy="218201"/>
            </a:xfrm>
            <a:prstGeom prst="rect">
              <a:avLst/>
            </a:prstGeom>
            <a:noFill/>
          </p:spPr>
          <p:txBody>
            <a:bodyPr wrap="none" rtlCol="0">
              <a:spAutoFit/>
            </a:bodyPr>
            <a:lstStyle/>
            <a:p>
              <a:r>
                <a:rPr lang="en-US" sz="818" dirty="0"/>
                <a:t>Charity Speaks</a:t>
              </a:r>
            </a:p>
          </p:txBody>
        </p:sp>
      </p:grpSp>
      <p:pic>
        <p:nvPicPr>
          <p:cNvPr id="31" name="Picture 2">
            <a:extLst>
              <a:ext uri="{FF2B5EF4-FFF2-40B4-BE49-F238E27FC236}">
                <a16:creationId xmlns:a16="http://schemas.microsoft.com/office/drawing/2014/main" id="{DE71C471-EB75-452E-807D-5104A3B8AB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95" r="50000" b="53234"/>
          <a:stretch/>
        </p:blipFill>
        <p:spPr bwMode="auto">
          <a:xfrm>
            <a:off x="5940087" y="8429293"/>
            <a:ext cx="1555800" cy="134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4428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15171</TotalTime>
  <Words>210</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9</cp:revision>
  <cp:lastPrinted>2023-06-01T16:40:03Z</cp:lastPrinted>
  <dcterms:created xsi:type="dcterms:W3CDTF">2023-05-12T12:16:30Z</dcterms:created>
  <dcterms:modified xsi:type="dcterms:W3CDTF">2023-08-14T17:39:01Z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