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8"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6ED9B7AA-2796-46FF-A958-7F8DEC9D9888}"/>
    <pc:docChg chg="addSld delSld modSld modSection">
      <pc:chgData name="Heather Miller" userId="512a90a0-3341-465e-b8d0-9b7f5805cd9f" providerId="ADAL" clId="{6ED9B7AA-2796-46FF-A958-7F8DEC9D9888}" dt="2023-08-14T17:46:59.937" v="1" actId="47"/>
      <pc:docMkLst>
        <pc:docMk/>
      </pc:docMkLst>
      <pc:sldChg chg="del">
        <pc:chgData name="Heather Miller" userId="512a90a0-3341-465e-b8d0-9b7f5805cd9f" providerId="ADAL" clId="{6ED9B7AA-2796-46FF-A958-7F8DEC9D9888}" dt="2023-08-14T17:46:59.937" v="1" actId="47"/>
        <pc:sldMkLst>
          <pc:docMk/>
          <pc:sldMk cId="3467768369" sldId="287"/>
        </pc:sldMkLst>
      </pc:sldChg>
      <pc:sldChg chg="add">
        <pc:chgData name="Heather Miller" userId="512a90a0-3341-465e-b8d0-9b7f5805cd9f" providerId="ADAL" clId="{6ED9B7AA-2796-46FF-A958-7F8DEC9D9888}" dt="2023-08-14T17:46:58.658" v="0"/>
        <pc:sldMkLst>
          <pc:docMk/>
          <pc:sldMk cId="139050818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3B2BE-3C1B-4C75-B91A-D3C07D901CB5}" type="slidenum">
              <a:rPr lang="en-US" smtClean="0"/>
              <a:t>1</a:t>
            </a:fld>
            <a:endParaRPr lang="en-US"/>
          </a:p>
        </p:txBody>
      </p:sp>
    </p:spTree>
    <p:extLst>
      <p:ext uri="{BB962C8B-B14F-4D97-AF65-F5344CB8AC3E}">
        <p14:creationId xmlns:p14="http://schemas.microsoft.com/office/powerpoint/2010/main" val="231184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5C38BAC-D8D4-F028-B331-6FA13505B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49684"/>
          <a:stretch/>
        </p:blipFill>
        <p:spPr bwMode="auto">
          <a:xfrm>
            <a:off x="-157861" y="-110739"/>
            <a:ext cx="3219885" cy="324027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830677" cy="646331"/>
          </a:xfrm>
          <a:prstGeom prst="rect">
            <a:avLst/>
          </a:prstGeom>
          <a:noFill/>
        </p:spPr>
        <p:txBody>
          <a:bodyPr wrap="none" rtlCol="0">
            <a:spAutoFit/>
          </a:bodyPr>
          <a:lstStyle/>
          <a:p>
            <a:r>
              <a:rPr lang="en-US"/>
              <a:t>60 to </a:t>
            </a:r>
          </a:p>
          <a:p>
            <a:r>
              <a:rPr lang="en-US"/>
              <a:t>90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370685"/>
            <a:ext cx="1202702" cy="646331"/>
          </a:xfrm>
          <a:prstGeom prst="rect">
            <a:avLst/>
          </a:prstGeom>
          <a:noFill/>
        </p:spPr>
        <p:txBody>
          <a:bodyPr wrap="none" rtlCol="0">
            <a:spAutoFit/>
          </a:bodyPr>
          <a:lstStyle/>
          <a:p>
            <a:r>
              <a:rPr lang="en-US" dirty="0"/>
              <a:t>Players 10-</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89525" y="3260363"/>
            <a:ext cx="841256" cy="646331"/>
          </a:xfrm>
          <a:prstGeom prst="rect">
            <a:avLst/>
          </a:prstGeom>
          <a:noFill/>
        </p:spPr>
        <p:txBody>
          <a:bodyPr wrap="none" rtlCol="0">
            <a:spAutoFit/>
          </a:bodyPr>
          <a:lstStyle/>
          <a:p>
            <a:r>
              <a:rPr lang="en-US"/>
              <a:t>Virtual</a:t>
            </a:r>
          </a:p>
          <a:p>
            <a:r>
              <a:rPr lang="en-US"/>
              <a:t>Live</a:t>
            </a:r>
          </a:p>
        </p:txBody>
      </p:sp>
      <p:sp>
        <p:nvSpPr>
          <p:cNvPr id="42" name="TextBox 41">
            <a:extLst>
              <a:ext uri="{FF2B5EF4-FFF2-40B4-BE49-F238E27FC236}">
                <a16:creationId xmlns:a16="http://schemas.microsoft.com/office/drawing/2014/main" id="{94462892-B96B-3C15-B6B1-CAF6873A8496}"/>
              </a:ext>
            </a:extLst>
          </p:cNvPr>
          <p:cNvSpPr txBox="1"/>
          <p:nvPr/>
        </p:nvSpPr>
        <p:spPr>
          <a:xfrm>
            <a:off x="55356" y="2449342"/>
            <a:ext cx="7629361"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Unleash Your Inner Champion!</a:t>
            </a:r>
          </a:p>
        </p:txBody>
      </p:sp>
      <p:sp>
        <p:nvSpPr>
          <p:cNvPr id="24" name="TextBox 23">
            <a:extLst>
              <a:ext uri="{FF2B5EF4-FFF2-40B4-BE49-F238E27FC236}">
                <a16:creationId xmlns:a16="http://schemas.microsoft.com/office/drawing/2014/main" id="{F414658D-0818-2DB2-A960-CFC63DD5F51C}"/>
              </a:ext>
            </a:extLst>
          </p:cNvPr>
          <p:cNvSpPr txBox="1"/>
          <p:nvPr/>
        </p:nvSpPr>
        <p:spPr>
          <a:xfrm>
            <a:off x="236620" y="4239858"/>
            <a:ext cx="5746499" cy="3323987"/>
          </a:xfrm>
          <a:prstGeom prst="rect">
            <a:avLst/>
          </a:prstGeom>
          <a:noFill/>
        </p:spPr>
        <p:txBody>
          <a:bodyPr wrap="square">
            <a:spAutoFit/>
          </a:bodyPr>
          <a:lstStyle/>
          <a:p>
            <a:pPr algn="just"/>
            <a:r>
              <a:rPr lang="en-US" sz="1400" dirty="0"/>
              <a:t>Are you ready for explosive fun wrapped up into 60 second bursts?  Introducing the ultimate game show experience inspired by the hit TV show! With our exhilarating challenges, your teams will be put to the test in 60-second activities that will push their nerves, wits, and talents to the limit, all in pursuit of being the ultimate winner!  From table games that require teamwork and creative thinking to practice rounds that build skills and confidence, every moment is filled with tension and excitement. </a:t>
            </a:r>
          </a:p>
          <a:p>
            <a:pPr algn="just"/>
            <a:endParaRPr lang="en-US" sz="1400" dirty="0"/>
          </a:p>
          <a:p>
            <a:pPr algn="just"/>
            <a:r>
              <a:rPr lang="en-US" sz="1400" dirty="0"/>
              <a:t>The pressure reaches its peak as MVPs from each team compete head-to-head in front of a cheering crowd, and the grand finale pits the best of the best in a wildly entertaining showdown. Our unique scoring system ensures non-stop engagement and the thrill of the </a:t>
            </a:r>
            <a:r>
              <a:rPr lang="en-US" sz="1400" dirty="0" err="1"/>
              <a:t>gam</a:t>
            </a:r>
            <a:r>
              <a:rPr lang="en-US" sz="1400" dirty="0" err="1">
                <a:solidFill>
                  <a:srgbClr val="3D3D3D"/>
                </a:solidFill>
              </a:rPr>
              <a:t>This</a:t>
            </a:r>
            <a:r>
              <a:rPr lang="en-US" sz="1400" dirty="0">
                <a:solidFill>
                  <a:srgbClr val="3D3D3D"/>
                </a:solidFill>
              </a:rPr>
              <a:t> is the best way to wake everyone up, get them energized and ready for great things to come. It sets a fun and team-centric tone for the entire conference. Are you in it to win? You can’t lose with this event!</a:t>
            </a:r>
            <a:r>
              <a:rPr lang="en-US" sz="1400" dirty="0"/>
              <a:t> </a:t>
            </a:r>
          </a:p>
        </p:txBody>
      </p:sp>
      <p:grpSp>
        <p:nvGrpSpPr>
          <p:cNvPr id="3" name="Group 2">
            <a:extLst>
              <a:ext uri="{FF2B5EF4-FFF2-40B4-BE49-F238E27FC236}">
                <a16:creationId xmlns:a16="http://schemas.microsoft.com/office/drawing/2014/main" id="{E94C24DE-CD05-3CFC-128C-AC43C0F54820}"/>
              </a:ext>
            </a:extLst>
          </p:cNvPr>
          <p:cNvGrpSpPr/>
          <p:nvPr/>
        </p:nvGrpSpPr>
        <p:grpSpPr>
          <a:xfrm>
            <a:off x="6016058" y="3971414"/>
            <a:ext cx="1512694" cy="3836116"/>
            <a:chOff x="254663" y="5852404"/>
            <a:chExt cx="1423206" cy="3833042"/>
          </a:xfrm>
        </p:grpSpPr>
        <p:sp>
          <p:nvSpPr>
            <p:cNvPr id="4" name="Rectangle: Rounded Corners 3">
              <a:extLst>
                <a:ext uri="{FF2B5EF4-FFF2-40B4-BE49-F238E27FC236}">
                  <a16:creationId xmlns:a16="http://schemas.microsoft.com/office/drawing/2014/main" id="{02101528-DC2B-D9A7-19F2-133753454851}"/>
                </a:ext>
              </a:extLst>
            </p:cNvPr>
            <p:cNvSpPr/>
            <p:nvPr/>
          </p:nvSpPr>
          <p:spPr>
            <a:xfrm>
              <a:off x="683861" y="5852404"/>
              <a:ext cx="253893" cy="405214"/>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Rounded Corners 5">
              <a:extLst>
                <a:ext uri="{FF2B5EF4-FFF2-40B4-BE49-F238E27FC236}">
                  <a16:creationId xmlns:a16="http://schemas.microsoft.com/office/drawing/2014/main" id="{B0A8BF5F-EECD-F9C0-FB0F-6A3A21244531}"/>
                </a:ext>
              </a:extLst>
            </p:cNvPr>
            <p:cNvSpPr/>
            <p:nvPr/>
          </p:nvSpPr>
          <p:spPr>
            <a:xfrm>
              <a:off x="683861" y="6310110"/>
              <a:ext cx="265631" cy="2916575"/>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Rounded Corners 6">
              <a:extLst>
                <a:ext uri="{FF2B5EF4-FFF2-40B4-BE49-F238E27FC236}">
                  <a16:creationId xmlns:a16="http://schemas.microsoft.com/office/drawing/2014/main" id="{73822F64-B2A6-9ABF-2EF9-187FBBB99095}"/>
                </a:ext>
              </a:extLst>
            </p:cNvPr>
            <p:cNvSpPr/>
            <p:nvPr/>
          </p:nvSpPr>
          <p:spPr>
            <a:xfrm>
              <a:off x="683861" y="9275323"/>
              <a:ext cx="281645" cy="410123"/>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2E0D0042-2BA1-60BC-99A4-C227A0D32A44}"/>
                </a:ext>
              </a:extLst>
            </p:cNvPr>
            <p:cNvSpPr txBox="1"/>
            <p:nvPr/>
          </p:nvSpPr>
          <p:spPr>
            <a:xfrm>
              <a:off x="936304" y="5918005"/>
              <a:ext cx="436164" cy="261400"/>
            </a:xfrm>
            <a:prstGeom prst="rect">
              <a:avLst/>
            </a:prstGeom>
            <a:noFill/>
          </p:spPr>
          <p:txBody>
            <a:bodyPr wrap="none" rtlCol="0">
              <a:spAutoFit/>
            </a:bodyPr>
            <a:lstStyle/>
            <a:p>
              <a:r>
                <a:rPr lang="en-US" sz="1100"/>
                <a:t>Intro</a:t>
              </a:r>
            </a:p>
          </p:txBody>
        </p:sp>
        <p:sp>
          <p:nvSpPr>
            <p:cNvPr id="11" name="TextBox 10">
              <a:extLst>
                <a:ext uri="{FF2B5EF4-FFF2-40B4-BE49-F238E27FC236}">
                  <a16:creationId xmlns:a16="http://schemas.microsoft.com/office/drawing/2014/main" id="{B3259026-0B47-F8A9-5088-7D90D196C2D6}"/>
                </a:ext>
              </a:extLst>
            </p:cNvPr>
            <p:cNvSpPr txBox="1"/>
            <p:nvPr/>
          </p:nvSpPr>
          <p:spPr>
            <a:xfrm>
              <a:off x="907735" y="6186194"/>
              <a:ext cx="173803" cy="261400"/>
            </a:xfrm>
            <a:prstGeom prst="rect">
              <a:avLst/>
            </a:prstGeom>
            <a:noFill/>
          </p:spPr>
          <p:txBody>
            <a:bodyPr wrap="none" rtlCol="0">
              <a:spAutoFit/>
            </a:bodyPr>
            <a:lstStyle/>
            <a:p>
              <a:endParaRPr lang="en-US" sz="1100"/>
            </a:p>
          </p:txBody>
        </p:sp>
        <p:sp>
          <p:nvSpPr>
            <p:cNvPr id="12" name="TextBox 11">
              <a:extLst>
                <a:ext uri="{FF2B5EF4-FFF2-40B4-BE49-F238E27FC236}">
                  <a16:creationId xmlns:a16="http://schemas.microsoft.com/office/drawing/2014/main" id="{037D0709-9EF9-A8FA-7E3D-78874E08B04E}"/>
                </a:ext>
              </a:extLst>
            </p:cNvPr>
            <p:cNvSpPr txBox="1"/>
            <p:nvPr/>
          </p:nvSpPr>
          <p:spPr>
            <a:xfrm>
              <a:off x="966608" y="9402657"/>
              <a:ext cx="576425" cy="261400"/>
            </a:xfrm>
            <a:prstGeom prst="rect">
              <a:avLst/>
            </a:prstGeom>
            <a:noFill/>
          </p:spPr>
          <p:txBody>
            <a:bodyPr wrap="none" rtlCol="0">
              <a:spAutoFit/>
            </a:bodyPr>
            <a:lstStyle/>
            <a:p>
              <a:r>
                <a:rPr lang="en-US" sz="1100"/>
                <a:t>Awards</a:t>
              </a:r>
            </a:p>
          </p:txBody>
        </p:sp>
        <p:cxnSp>
          <p:nvCxnSpPr>
            <p:cNvPr id="19" name="Straight Connector 18">
              <a:extLst>
                <a:ext uri="{FF2B5EF4-FFF2-40B4-BE49-F238E27FC236}">
                  <a16:creationId xmlns:a16="http://schemas.microsoft.com/office/drawing/2014/main" id="{3B2381A8-C418-90AF-5833-BF0689CCF6E9}"/>
                </a:ext>
              </a:extLst>
            </p:cNvPr>
            <p:cNvCxnSpPr/>
            <p:nvPr/>
          </p:nvCxnSpPr>
          <p:spPr>
            <a:xfrm>
              <a:off x="523830" y="5887537"/>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9286EF-1BAD-DA43-F08E-6B1D137995EB}"/>
                </a:ext>
              </a:extLst>
            </p:cNvPr>
            <p:cNvSpPr txBox="1"/>
            <p:nvPr/>
          </p:nvSpPr>
          <p:spPr>
            <a:xfrm rot="16200000">
              <a:off x="-38076" y="7694268"/>
              <a:ext cx="831612" cy="246134"/>
            </a:xfrm>
            <a:prstGeom prst="rect">
              <a:avLst/>
            </a:prstGeom>
            <a:noFill/>
          </p:spPr>
          <p:txBody>
            <a:bodyPr wrap="none" rtlCol="0">
              <a:spAutoFit/>
            </a:bodyPr>
            <a:lstStyle/>
            <a:p>
              <a:r>
                <a:rPr lang="en-US" sz="1100"/>
                <a:t>90 Minutes</a:t>
              </a:r>
            </a:p>
          </p:txBody>
        </p:sp>
        <p:sp>
          <p:nvSpPr>
            <p:cNvPr id="21" name="Rectangle: Rounded Corners 20">
              <a:extLst>
                <a:ext uri="{FF2B5EF4-FFF2-40B4-BE49-F238E27FC236}">
                  <a16:creationId xmlns:a16="http://schemas.microsoft.com/office/drawing/2014/main" id="{8CF99AB7-8A57-3A65-0AB2-56429EFDD2F1}"/>
                </a:ext>
              </a:extLst>
            </p:cNvPr>
            <p:cNvSpPr/>
            <p:nvPr/>
          </p:nvSpPr>
          <p:spPr>
            <a:xfrm rot="5400000">
              <a:off x="948015" y="6273416"/>
              <a:ext cx="631938" cy="775316"/>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Rounded Corners 21">
              <a:extLst>
                <a:ext uri="{FF2B5EF4-FFF2-40B4-BE49-F238E27FC236}">
                  <a16:creationId xmlns:a16="http://schemas.microsoft.com/office/drawing/2014/main" id="{92528CFE-907D-6636-EBB9-63BF636FD5D1}"/>
                </a:ext>
              </a:extLst>
            </p:cNvPr>
            <p:cNvSpPr/>
            <p:nvPr/>
          </p:nvSpPr>
          <p:spPr>
            <a:xfrm rot="5400000">
              <a:off x="974243" y="8444070"/>
              <a:ext cx="631936" cy="775316"/>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Rounded Corners 26">
              <a:extLst>
                <a:ext uri="{FF2B5EF4-FFF2-40B4-BE49-F238E27FC236}">
                  <a16:creationId xmlns:a16="http://schemas.microsoft.com/office/drawing/2014/main" id="{D14A8909-2ACB-0D3C-51CC-4C59557E971F}"/>
                </a:ext>
              </a:extLst>
            </p:cNvPr>
            <p:cNvSpPr/>
            <p:nvPr/>
          </p:nvSpPr>
          <p:spPr>
            <a:xfrm rot="5400000">
              <a:off x="966088" y="6988391"/>
              <a:ext cx="631938" cy="775317"/>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Rounded Corners 30">
              <a:extLst>
                <a:ext uri="{FF2B5EF4-FFF2-40B4-BE49-F238E27FC236}">
                  <a16:creationId xmlns:a16="http://schemas.microsoft.com/office/drawing/2014/main" id="{D992F973-181F-BC2D-1A4D-D9AA812E7218}"/>
                </a:ext>
              </a:extLst>
            </p:cNvPr>
            <p:cNvSpPr/>
            <p:nvPr/>
          </p:nvSpPr>
          <p:spPr>
            <a:xfrm rot="5400000">
              <a:off x="966089" y="7711907"/>
              <a:ext cx="631936" cy="775317"/>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7C3839E1-5E52-5902-BEA1-5B5DA07FC94E}"/>
                </a:ext>
              </a:extLst>
            </p:cNvPr>
            <p:cNvSpPr txBox="1"/>
            <p:nvPr/>
          </p:nvSpPr>
          <p:spPr>
            <a:xfrm>
              <a:off x="967638" y="6522573"/>
              <a:ext cx="670376" cy="261400"/>
            </a:xfrm>
            <a:prstGeom prst="rect">
              <a:avLst/>
            </a:prstGeom>
            <a:noFill/>
          </p:spPr>
          <p:txBody>
            <a:bodyPr wrap="square" rtlCol="0">
              <a:spAutoFit/>
            </a:bodyPr>
            <a:lstStyle/>
            <a:p>
              <a:r>
                <a:rPr lang="en-US" sz="1100"/>
                <a:t>Game 1</a:t>
              </a:r>
            </a:p>
          </p:txBody>
        </p:sp>
        <p:sp>
          <p:nvSpPr>
            <p:cNvPr id="38" name="TextBox 37">
              <a:extLst>
                <a:ext uri="{FF2B5EF4-FFF2-40B4-BE49-F238E27FC236}">
                  <a16:creationId xmlns:a16="http://schemas.microsoft.com/office/drawing/2014/main" id="{F1624486-4238-6430-7730-AF5B3783874C}"/>
                </a:ext>
              </a:extLst>
            </p:cNvPr>
            <p:cNvSpPr txBox="1"/>
            <p:nvPr/>
          </p:nvSpPr>
          <p:spPr>
            <a:xfrm>
              <a:off x="947091" y="7233073"/>
              <a:ext cx="670376" cy="261400"/>
            </a:xfrm>
            <a:prstGeom prst="rect">
              <a:avLst/>
            </a:prstGeom>
            <a:noFill/>
          </p:spPr>
          <p:txBody>
            <a:bodyPr wrap="square" rtlCol="0">
              <a:spAutoFit/>
            </a:bodyPr>
            <a:lstStyle/>
            <a:p>
              <a:r>
                <a:rPr lang="en-US" sz="1100"/>
                <a:t>Game 2</a:t>
              </a:r>
            </a:p>
          </p:txBody>
        </p:sp>
        <p:sp>
          <p:nvSpPr>
            <p:cNvPr id="39" name="TextBox 38">
              <a:extLst>
                <a:ext uri="{FF2B5EF4-FFF2-40B4-BE49-F238E27FC236}">
                  <a16:creationId xmlns:a16="http://schemas.microsoft.com/office/drawing/2014/main" id="{0A8BB56A-FB4B-E53D-5891-19CC51C32EF7}"/>
                </a:ext>
              </a:extLst>
            </p:cNvPr>
            <p:cNvSpPr txBox="1"/>
            <p:nvPr/>
          </p:nvSpPr>
          <p:spPr>
            <a:xfrm>
              <a:off x="967638" y="7946982"/>
              <a:ext cx="670376" cy="261400"/>
            </a:xfrm>
            <a:prstGeom prst="rect">
              <a:avLst/>
            </a:prstGeom>
            <a:noFill/>
          </p:spPr>
          <p:txBody>
            <a:bodyPr wrap="square" rtlCol="0">
              <a:spAutoFit/>
            </a:bodyPr>
            <a:lstStyle/>
            <a:p>
              <a:r>
                <a:rPr lang="en-US" sz="1100"/>
                <a:t>Game 3</a:t>
              </a:r>
            </a:p>
          </p:txBody>
        </p:sp>
        <p:sp>
          <p:nvSpPr>
            <p:cNvPr id="40" name="TextBox 39">
              <a:extLst>
                <a:ext uri="{FF2B5EF4-FFF2-40B4-BE49-F238E27FC236}">
                  <a16:creationId xmlns:a16="http://schemas.microsoft.com/office/drawing/2014/main" id="{40E47FF3-E465-23F0-BC43-F235F297A76D}"/>
                </a:ext>
              </a:extLst>
            </p:cNvPr>
            <p:cNvSpPr txBox="1"/>
            <p:nvPr/>
          </p:nvSpPr>
          <p:spPr>
            <a:xfrm>
              <a:off x="981407" y="8693227"/>
              <a:ext cx="670376" cy="261400"/>
            </a:xfrm>
            <a:prstGeom prst="rect">
              <a:avLst/>
            </a:prstGeom>
            <a:noFill/>
          </p:spPr>
          <p:txBody>
            <a:bodyPr wrap="square" rtlCol="0">
              <a:spAutoFit/>
            </a:bodyPr>
            <a:lstStyle/>
            <a:p>
              <a:r>
                <a:rPr lang="en-US" sz="1100"/>
                <a:t>Game 4</a:t>
              </a:r>
            </a:p>
          </p:txBody>
        </p:sp>
      </p:grpSp>
      <p:pic>
        <p:nvPicPr>
          <p:cNvPr id="41" name="Picture 40" descr="Stopwatch - Free Tools and utensils icons">
            <a:extLst>
              <a:ext uri="{FF2B5EF4-FFF2-40B4-BE49-F238E27FC236}">
                <a16:creationId xmlns:a16="http://schemas.microsoft.com/office/drawing/2014/main" id="{E4B2ED1D-3F0B-62AE-9F97-B7C49576A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4DC52738-CCC7-45F8-B25D-C4D70071B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Platform Icons - Free SVG &amp; PNG Platform Images - Noun Project">
            <a:extLst>
              <a:ext uri="{FF2B5EF4-FFF2-40B4-BE49-F238E27FC236}">
                <a16:creationId xmlns:a16="http://schemas.microsoft.com/office/drawing/2014/main" id="{E70536E5-645B-6014-9A96-7BE69EB27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Indoor Or Outdoor Icons - Free SVG &amp; PNG Indoor Or Outdoor Images - Noun  Project">
            <a:extLst>
              <a:ext uri="{FF2B5EF4-FFF2-40B4-BE49-F238E27FC236}">
                <a16:creationId xmlns:a16="http://schemas.microsoft.com/office/drawing/2014/main" id="{C2858C1B-24CF-7D96-9547-43FBDF1C9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screenshot, art, slot machine&#10;&#10;Description automatically generated">
            <a:extLst>
              <a:ext uri="{FF2B5EF4-FFF2-40B4-BE49-F238E27FC236}">
                <a16:creationId xmlns:a16="http://schemas.microsoft.com/office/drawing/2014/main" id="{166261A6-7DF4-06B3-BEE9-ECAC76E700AC}"/>
              </a:ext>
            </a:extLst>
          </p:cNvPr>
          <p:cNvPicPr>
            <a:picLocks noChangeAspect="1"/>
          </p:cNvPicPr>
          <p:nvPr/>
        </p:nvPicPr>
        <p:blipFill rotWithShape="1">
          <a:blip r:embed="rId8">
            <a:extLst>
              <a:ext uri="{28A0092B-C50C-407E-A947-70E740481C1C}">
                <a14:useLocalDpi xmlns:a14="http://schemas.microsoft.com/office/drawing/2010/main" val="0"/>
              </a:ext>
            </a:extLst>
          </a:blip>
          <a:srcRect b="22346"/>
          <a:stretch/>
        </p:blipFill>
        <p:spPr>
          <a:xfrm>
            <a:off x="2888960" y="816061"/>
            <a:ext cx="3155789" cy="1447178"/>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F798FA42-B866-6734-9EBF-08B846758CA5}"/>
              </a:ext>
            </a:extLst>
          </p:cNvPr>
          <p:cNvSpPr txBox="1"/>
          <p:nvPr/>
        </p:nvSpPr>
        <p:spPr>
          <a:xfrm>
            <a:off x="6135473" y="1026556"/>
            <a:ext cx="1762461" cy="1569660"/>
          </a:xfrm>
          <a:prstGeom prst="rect">
            <a:avLst/>
          </a:prstGeom>
          <a:noFill/>
        </p:spPr>
        <p:txBody>
          <a:bodyPr wrap="square" rtlCol="0">
            <a:spAutoFit/>
          </a:bodyPr>
          <a:lstStyle/>
          <a:p>
            <a:r>
              <a:rPr lang="en-US" sz="9600">
                <a:latin typeface="Aharoni" panose="02010803020104030203" pitchFamily="2" charset="-79"/>
                <a:cs typeface="Aharoni" panose="02010803020104030203" pitchFamily="2" charset="-79"/>
              </a:rPr>
              <a:t>IT</a:t>
            </a:r>
          </a:p>
        </p:txBody>
      </p:sp>
      <p:sp>
        <p:nvSpPr>
          <p:cNvPr id="46" name="TextBox 45">
            <a:extLst>
              <a:ext uri="{FF2B5EF4-FFF2-40B4-BE49-F238E27FC236}">
                <a16:creationId xmlns:a16="http://schemas.microsoft.com/office/drawing/2014/main" id="{9425F795-0CB8-97EE-7EC0-2779B77AC1C5}"/>
              </a:ext>
            </a:extLst>
          </p:cNvPr>
          <p:cNvSpPr txBox="1"/>
          <p:nvPr/>
        </p:nvSpPr>
        <p:spPr>
          <a:xfrm>
            <a:off x="2806053" y="3523"/>
            <a:ext cx="4966347" cy="1569660"/>
          </a:xfrm>
          <a:prstGeom prst="rect">
            <a:avLst/>
          </a:prstGeom>
          <a:noFill/>
        </p:spPr>
        <p:txBody>
          <a:bodyPr wrap="square" rtlCol="0">
            <a:spAutoFit/>
          </a:bodyPr>
          <a:lstStyle/>
          <a:p>
            <a:r>
              <a:rPr lang="en-US" sz="9600">
                <a:latin typeface="Aharoni" panose="02010803020104030203" pitchFamily="2" charset="-79"/>
                <a:cs typeface="Aharoni" panose="02010803020104030203" pitchFamily="2" charset="-79"/>
              </a:rPr>
              <a:t>IN it TO</a:t>
            </a:r>
          </a:p>
        </p:txBody>
      </p:sp>
      <p:pic>
        <p:nvPicPr>
          <p:cNvPr id="18" name="Picture 17" descr="A couple of women with chopsticks&#10;&#10;Description automatically generated with low confidence">
            <a:extLst>
              <a:ext uri="{FF2B5EF4-FFF2-40B4-BE49-F238E27FC236}">
                <a16:creationId xmlns:a16="http://schemas.microsoft.com/office/drawing/2014/main" id="{1A07C823-1C7E-00DC-1D02-1FB5E0EB95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2374" y="7572974"/>
            <a:ext cx="1555555" cy="1589460"/>
          </a:xfrm>
          <a:prstGeom prst="rect">
            <a:avLst/>
          </a:prstGeom>
        </p:spPr>
      </p:pic>
      <p:pic>
        <p:nvPicPr>
          <p:cNvPr id="25" name="Picture 24" descr="A picture containing human face, person, smile, clothing&#10;&#10;Description automatically generated">
            <a:extLst>
              <a:ext uri="{FF2B5EF4-FFF2-40B4-BE49-F238E27FC236}">
                <a16:creationId xmlns:a16="http://schemas.microsoft.com/office/drawing/2014/main" id="{CF7D749B-941F-3038-13B3-53B56C93F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7874" y="7560641"/>
            <a:ext cx="1591010" cy="1617007"/>
          </a:xfrm>
          <a:prstGeom prst="rect">
            <a:avLst/>
          </a:prstGeom>
        </p:spPr>
      </p:pic>
      <p:pic>
        <p:nvPicPr>
          <p:cNvPr id="44" name="Picture 43" descr="A picture containing clothing, person, human face, child&#10;&#10;Description automatically generated">
            <a:extLst>
              <a:ext uri="{FF2B5EF4-FFF2-40B4-BE49-F238E27FC236}">
                <a16:creationId xmlns:a16="http://schemas.microsoft.com/office/drawing/2014/main" id="{6CBD575A-1DB9-5CCA-B80A-5FE7D42387AD}"/>
              </a:ext>
            </a:extLst>
          </p:cNvPr>
          <p:cNvPicPr>
            <a:picLocks noChangeAspect="1"/>
          </p:cNvPicPr>
          <p:nvPr/>
        </p:nvPicPr>
        <p:blipFill rotWithShape="1">
          <a:blip r:embed="rId11">
            <a:extLst>
              <a:ext uri="{28A0092B-C50C-407E-A947-70E740481C1C}">
                <a14:useLocalDpi xmlns:a14="http://schemas.microsoft.com/office/drawing/2010/main" val="0"/>
              </a:ext>
            </a:extLst>
          </a:blip>
          <a:srcRect l="10236" r="13717"/>
          <a:stretch/>
        </p:blipFill>
        <p:spPr>
          <a:xfrm>
            <a:off x="277530" y="7562619"/>
            <a:ext cx="2045759" cy="1610170"/>
          </a:xfrm>
          <a:prstGeom prst="rect">
            <a:avLst/>
          </a:prstGeom>
        </p:spPr>
      </p:pic>
      <p:pic>
        <p:nvPicPr>
          <p:cNvPr id="16" name="Picture 2">
            <a:extLst>
              <a:ext uri="{FF2B5EF4-FFF2-40B4-BE49-F238E27FC236}">
                <a16:creationId xmlns:a16="http://schemas.microsoft.com/office/drawing/2014/main" id="{38382238-C166-8A26-C530-B52E9D0820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86" t="-295" r="-386" b="49979"/>
          <a:stretch/>
        </p:blipFill>
        <p:spPr bwMode="auto">
          <a:xfrm>
            <a:off x="5930836" y="8181740"/>
            <a:ext cx="1555555" cy="156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08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15179</TotalTime>
  <Words>219</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21</cp:revision>
  <cp:lastPrinted>2023-06-01T16:40:03Z</cp:lastPrinted>
  <dcterms:created xsi:type="dcterms:W3CDTF">2023-05-12T12:16:30Z</dcterms:created>
  <dcterms:modified xsi:type="dcterms:W3CDTF">2023-08-14T17:47:03Z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