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81" r:id="rId5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265C98-33E9-48B8-8B68-1292ADF4C33D}">
          <p14:sldIdLst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CA8"/>
    <a:srgbClr val="EFEBD1"/>
    <a:srgbClr val="FFCC99"/>
    <a:srgbClr val="CCCCFF"/>
    <a:srgbClr val="C0D4F5"/>
    <a:srgbClr val="5074A7"/>
    <a:srgbClr val="DA9D6F"/>
    <a:srgbClr val="9C9579"/>
    <a:srgbClr val="53B8D6"/>
    <a:srgbClr val="2E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3241B-0968-4229-8A44-4A6BB70F8453}" v="5" dt="2023-08-14T17:40:14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iller" userId="512a90a0-3341-465e-b8d0-9b7f5805cd9f" providerId="ADAL" clId="{DD43241B-0968-4229-8A44-4A6BB70F8453}"/>
    <pc:docChg chg="custSel addSld delSld modSld modSection">
      <pc:chgData name="Heather Miller" userId="512a90a0-3341-465e-b8d0-9b7f5805cd9f" providerId="ADAL" clId="{DD43241B-0968-4229-8A44-4A6BB70F8453}" dt="2023-08-14T17:40:32.606" v="16" actId="1076"/>
      <pc:docMkLst>
        <pc:docMk/>
      </pc:docMkLst>
      <pc:sldChg chg="del">
        <pc:chgData name="Heather Miller" userId="512a90a0-3341-465e-b8d0-9b7f5805cd9f" providerId="ADAL" clId="{DD43241B-0968-4229-8A44-4A6BB70F8453}" dt="2023-08-14T17:39:39.064" v="1" actId="47"/>
        <pc:sldMkLst>
          <pc:docMk/>
          <pc:sldMk cId="4064442808" sldId="281"/>
        </pc:sldMkLst>
      </pc:sldChg>
      <pc:sldChg chg="addSp delSp modSp add mod">
        <pc:chgData name="Heather Miller" userId="512a90a0-3341-465e-b8d0-9b7f5805cd9f" providerId="ADAL" clId="{DD43241B-0968-4229-8A44-4A6BB70F8453}" dt="2023-08-14T17:40:32.606" v="16" actId="1076"/>
        <pc:sldMkLst>
          <pc:docMk/>
          <pc:sldMk cId="4274447558" sldId="381"/>
        </pc:sldMkLst>
        <pc:spChg chg="del">
          <ac:chgData name="Heather Miller" userId="512a90a0-3341-465e-b8d0-9b7f5805cd9f" providerId="ADAL" clId="{DD43241B-0968-4229-8A44-4A6BB70F8453}" dt="2023-08-14T17:40:06.512" v="7" actId="478"/>
          <ac:spMkLst>
            <pc:docMk/>
            <pc:sldMk cId="4274447558" sldId="381"/>
            <ac:spMk id="8" creationId="{93AB6644-636F-0776-7E0A-D864A8EFF51A}"/>
          </ac:spMkLst>
        </pc:spChg>
        <pc:spChg chg="mod">
          <ac:chgData name="Heather Miller" userId="512a90a0-3341-465e-b8d0-9b7f5805cd9f" providerId="ADAL" clId="{DD43241B-0968-4229-8A44-4A6BB70F8453}" dt="2023-08-14T17:40:32.606" v="16" actId="1076"/>
          <ac:spMkLst>
            <pc:docMk/>
            <pc:sldMk cId="4274447558" sldId="381"/>
            <ac:spMk id="12" creationId="{B43A8CA1-5A71-AA8A-8C67-E3C21F56A245}"/>
          </ac:spMkLst>
        </pc:spChg>
        <pc:picChg chg="add mod">
          <ac:chgData name="Heather Miller" userId="512a90a0-3341-465e-b8d0-9b7f5805cd9f" providerId="ADAL" clId="{DD43241B-0968-4229-8A44-4A6BB70F8453}" dt="2023-08-14T17:40:04.382" v="6" actId="1076"/>
          <ac:picMkLst>
            <pc:docMk/>
            <pc:sldMk cId="4274447558" sldId="381"/>
            <ac:picMk id="4" creationId="{3689CCC5-40CE-D1D2-ED86-1CBB2F3AADBD}"/>
          </ac:picMkLst>
        </pc:picChg>
        <pc:picChg chg="add mod ord">
          <ac:chgData name="Heather Miller" userId="512a90a0-3341-465e-b8d0-9b7f5805cd9f" providerId="ADAL" clId="{DD43241B-0968-4229-8A44-4A6BB70F8453}" dt="2023-08-14T17:40:24.780" v="15" actId="167"/>
          <ac:picMkLst>
            <pc:docMk/>
            <pc:sldMk cId="4274447558" sldId="381"/>
            <ac:picMk id="6" creationId="{5DBABBF8-5EEA-4FB2-71A5-89D53C14C419}"/>
          </ac:picMkLst>
        </pc:picChg>
      </pc:sldChg>
      <pc:sldChg chg="add del">
        <pc:chgData name="Heather Miller" userId="512a90a0-3341-465e-b8d0-9b7f5805cd9f" providerId="ADAL" clId="{DD43241B-0968-4229-8A44-4A6BB70F8453}" dt="2023-08-14T17:40:11.033" v="9"/>
        <pc:sldMkLst>
          <pc:docMk/>
          <pc:sldMk cId="4000569401" sldId="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34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>
              <a:defRPr sz="1200"/>
            </a:lvl1pPr>
          </a:lstStyle>
          <a:p>
            <a:fld id="{C11D8444-7A61-46F5-90DF-3283CE9678B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6650" y="1201738"/>
            <a:ext cx="25019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17" y="4620784"/>
            <a:ext cx="5851168" cy="3781091"/>
          </a:xfrm>
          <a:prstGeom prst="rect">
            <a:avLst/>
          </a:prstGeom>
        </p:spPr>
        <p:txBody>
          <a:bodyPr vert="horz" lIns="95088" tIns="47544" rIns="95088" bIns="475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34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>
              <a:defRPr sz="1200"/>
            </a:lvl1pPr>
          </a:lstStyle>
          <a:p>
            <a:fld id="{33A3B2BE-3C1B-4C75-B91A-D3C07D90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yellow light bulb with a green plant in it&#10;&#10;Description automatically generated">
            <a:extLst>
              <a:ext uri="{FF2B5EF4-FFF2-40B4-BE49-F238E27FC236}">
                <a16:creationId xmlns:a16="http://schemas.microsoft.com/office/drawing/2014/main" id="{5DBABBF8-5EEA-4FB2-71A5-89D53C14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6" y="80086"/>
            <a:ext cx="2867179" cy="275732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336266C-B9EC-EA4D-4CE7-D2FFFBFF388D}"/>
              </a:ext>
            </a:extLst>
          </p:cNvPr>
          <p:cNvSpPr/>
          <p:nvPr/>
        </p:nvSpPr>
        <p:spPr>
          <a:xfrm>
            <a:off x="83829" y="2498326"/>
            <a:ext cx="7565721" cy="606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Nurturing Curiosity, Harvesting Potential!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BFAF3-CCF8-F940-9A51-635E42F442FE}"/>
              </a:ext>
            </a:extLst>
          </p:cNvPr>
          <p:cNvSpPr/>
          <p:nvPr/>
        </p:nvSpPr>
        <p:spPr>
          <a:xfrm>
            <a:off x="87682" y="100208"/>
            <a:ext cx="7565721" cy="9832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D925D-4D5C-6755-E7F7-583C7D2BE4DD}"/>
              </a:ext>
            </a:extLst>
          </p:cNvPr>
          <p:cNvSpPr txBox="1"/>
          <p:nvPr/>
        </p:nvSpPr>
        <p:spPr>
          <a:xfrm>
            <a:off x="598130" y="3431962"/>
            <a:ext cx="130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to 3 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A05AD-7D87-FB7B-1EBF-7A40FC662D54}"/>
              </a:ext>
            </a:extLst>
          </p:cNvPr>
          <p:cNvSpPr txBox="1"/>
          <p:nvPr/>
        </p:nvSpPr>
        <p:spPr>
          <a:xfrm>
            <a:off x="2505568" y="3226303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Unlimited</a:t>
            </a:r>
          </a:p>
          <a:p>
            <a:r>
              <a:rPr lang="en-US" dirty="0"/>
              <a:t>Guests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76C406-C461-5C19-497D-2ACF920A3EBE}"/>
              </a:ext>
            </a:extLst>
          </p:cNvPr>
          <p:cNvSpPr/>
          <p:nvPr/>
        </p:nvSpPr>
        <p:spPr>
          <a:xfrm>
            <a:off x="112201" y="9279510"/>
            <a:ext cx="5674290" cy="11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47742B-22F2-7173-54F2-E5BD0D33B3B1}"/>
              </a:ext>
            </a:extLst>
          </p:cNvPr>
          <p:cNvSpPr/>
          <p:nvPr/>
        </p:nvSpPr>
        <p:spPr>
          <a:xfrm>
            <a:off x="404446" y="7139286"/>
            <a:ext cx="7179721" cy="12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10E78-6E09-4865-F83B-F9576AE68011}"/>
              </a:ext>
            </a:extLst>
          </p:cNvPr>
          <p:cNvSpPr txBox="1"/>
          <p:nvPr/>
        </p:nvSpPr>
        <p:spPr>
          <a:xfrm>
            <a:off x="6605982" y="3168288"/>
            <a:ext cx="978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Indoor</a:t>
            </a:r>
          </a:p>
          <a:p>
            <a:r>
              <a:rPr lang="en-US" dirty="0"/>
              <a:t>Outdoor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992F8-169D-6980-B12B-B1B71C64CDF0}"/>
              </a:ext>
            </a:extLst>
          </p:cNvPr>
          <p:cNvSpPr txBox="1"/>
          <p:nvPr/>
        </p:nvSpPr>
        <p:spPr>
          <a:xfrm>
            <a:off x="4909983" y="3383615"/>
            <a:ext cx="5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</a:t>
            </a:r>
          </a:p>
        </p:txBody>
      </p:sp>
      <p:pic>
        <p:nvPicPr>
          <p:cNvPr id="43" name="Picture 8" descr="Indoor Or Outdoor Icons - Free SVG &amp; PNG Indoor Or Outdoor Images - Noun  Project">
            <a:extLst>
              <a:ext uri="{FF2B5EF4-FFF2-40B4-BE49-F238E27FC236}">
                <a16:creationId xmlns:a16="http://schemas.microsoft.com/office/drawing/2014/main" id="{0912CED4-59FF-2F75-96EC-3BEA9D80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26" y="319983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Platform Icons - Free SVG &amp; PNG Platform Images - Noun Project">
            <a:extLst>
              <a:ext uri="{FF2B5EF4-FFF2-40B4-BE49-F238E27FC236}">
                <a16:creationId xmlns:a16="http://schemas.microsoft.com/office/drawing/2014/main" id="{DFE4EC42-9C84-D86C-ED70-11F54CFC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2" y="3339729"/>
            <a:ext cx="487597" cy="4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B8CB3C7F-9E6E-06F5-A7A0-EFE9DF65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87" y="3369043"/>
            <a:ext cx="429366" cy="4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Stopwatch - Free Tools and utensils icons">
            <a:extLst>
              <a:ext uri="{FF2B5EF4-FFF2-40B4-BE49-F238E27FC236}">
                <a16:creationId xmlns:a16="http://schemas.microsoft.com/office/drawing/2014/main" id="{8731ACAE-FF4D-D2CD-DA1F-D4B00CDA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9" y="3319084"/>
            <a:ext cx="445567" cy="4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0BF696-478D-6037-E9DC-D4488A33634E}"/>
              </a:ext>
            </a:extLst>
          </p:cNvPr>
          <p:cNvGrpSpPr/>
          <p:nvPr/>
        </p:nvGrpSpPr>
        <p:grpSpPr>
          <a:xfrm>
            <a:off x="6099415" y="3936236"/>
            <a:ext cx="1612663" cy="3792119"/>
            <a:chOff x="4915464" y="945845"/>
            <a:chExt cx="1612663" cy="379211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E2B4D77-6CBA-8424-034E-537EE2005799}"/>
                </a:ext>
              </a:extLst>
            </p:cNvPr>
            <p:cNvSpPr/>
            <p:nvPr/>
          </p:nvSpPr>
          <p:spPr>
            <a:xfrm>
              <a:off x="5272972" y="1003951"/>
              <a:ext cx="242013" cy="36051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39592F-05F5-650E-C4CD-560C8F4D8E74}"/>
                </a:ext>
              </a:extLst>
            </p:cNvPr>
            <p:cNvSpPr txBox="1"/>
            <p:nvPr/>
          </p:nvSpPr>
          <p:spPr>
            <a:xfrm>
              <a:off x="5545614" y="1716092"/>
              <a:ext cx="9825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Greenhouse </a:t>
              </a:r>
            </a:p>
            <a:p>
              <a:r>
                <a:rPr lang="en-US" sz="1200" dirty="0"/>
                <a:t>Open on </a:t>
              </a:r>
            </a:p>
            <a:p>
              <a:r>
                <a:rPr lang="en-US" sz="1200" dirty="0"/>
                <a:t>Free Flow</a:t>
              </a:r>
            </a:p>
            <a:p>
              <a:r>
                <a:rPr lang="en-US" sz="1200" dirty="0"/>
                <a:t> Basis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56F33C1-A0A4-CFA2-A510-851745DE496C}"/>
                </a:ext>
              </a:extLst>
            </p:cNvPr>
            <p:cNvCxnSpPr/>
            <p:nvPr/>
          </p:nvCxnSpPr>
          <p:spPr>
            <a:xfrm>
              <a:off x="5200064" y="945845"/>
              <a:ext cx="0" cy="37921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885EA8-8F3C-BC69-67EE-2EF01D35F33B}"/>
                </a:ext>
              </a:extLst>
            </p:cNvPr>
            <p:cNvSpPr txBox="1"/>
            <p:nvPr/>
          </p:nvSpPr>
          <p:spPr>
            <a:xfrm rot="16200000">
              <a:off x="4568927" y="2737144"/>
              <a:ext cx="970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120 Minutes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F67A8CA-C2DD-E6A8-40CD-0B45CB87435F}"/>
              </a:ext>
            </a:extLst>
          </p:cNvPr>
          <p:cNvSpPr txBox="1"/>
          <p:nvPr/>
        </p:nvSpPr>
        <p:spPr>
          <a:xfrm>
            <a:off x="391176" y="3971904"/>
            <a:ext cx="5529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7150" algn="l"/>
              </a:tabLst>
            </a:pPr>
            <a:endParaRPr lang="en-US" sz="1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endParaRPr lang="en-US" sz="14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A8CA1-5A71-AA8A-8C67-E3C21F56A245}"/>
              </a:ext>
            </a:extLst>
          </p:cNvPr>
          <p:cNvSpPr txBox="1"/>
          <p:nvPr/>
        </p:nvSpPr>
        <p:spPr>
          <a:xfrm>
            <a:off x="3561849" y="345637"/>
            <a:ext cx="3446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latin typeface="Britannic Bold" panose="020B0903060703020204" pitchFamily="34" charset="0"/>
              </a:rPr>
              <a:t>GROW for GOOD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1FC60-95DA-F8E7-860D-90D9B1B44AB8}"/>
              </a:ext>
            </a:extLst>
          </p:cNvPr>
          <p:cNvSpPr txBox="1"/>
          <p:nvPr/>
        </p:nvSpPr>
        <p:spPr>
          <a:xfrm>
            <a:off x="391176" y="4091618"/>
            <a:ext cx="56703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Is pizza your child’s favorite food?  Does she love a fruity smoothie?  While enjoying those treats, do you think they ever consider where they came from?  This sustainable AND educational community give-back event allows kids to discover those facts – and a literally a zillion more!  Your gift of Hydroponic Gardens and growing supplies teaches kids a treasure trove of STEM skills – science, math health, nutrition, and even reading!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Times New Roman" panose="02020603050405020304" pitchFamily="18" charset="0"/>
              </a:rPr>
              <a:t>Guests at your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reception or tradeshow are immediately captured by the warm glow of garden lights and the lush towers of gardens at this STEM CSR experience.  They’ll discover a healthy, sustainable and educational project – decorating and assembling Hydroponic Garden Towers and packing Grow Kits to donate to a local school. They are sure to learn and be inspired by this unique form of growing food, and all the potential it has for stimulating young minds in the sciences</a:t>
            </a:r>
          </a:p>
          <a:p>
            <a:endParaRPr lang="en-US" sz="1400" dirty="0"/>
          </a:p>
        </p:txBody>
      </p:sp>
      <p:pic>
        <p:nvPicPr>
          <p:cNvPr id="19" name="Picture 18" descr="Why Teach Hydroponics In Classrooms? | ZipGrow Inc.">
            <a:extLst>
              <a:ext uri="{FF2B5EF4-FFF2-40B4-BE49-F238E27FC236}">
                <a16:creationId xmlns:a16="http://schemas.microsoft.com/office/drawing/2014/main" id="{5502D768-781C-52BB-24EE-CC74D9561C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0"/>
          <a:stretch/>
        </p:blipFill>
        <p:spPr bwMode="auto">
          <a:xfrm>
            <a:off x="4047052" y="7516387"/>
            <a:ext cx="2073958" cy="168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C4E9C1FE-907A-F1C5-2D65-26F0BA0560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12911" b="24903"/>
          <a:stretch/>
        </p:blipFill>
        <p:spPr>
          <a:xfrm>
            <a:off x="2200027" y="7503804"/>
            <a:ext cx="1767010" cy="1688018"/>
          </a:xfrm>
          <a:prstGeom prst="rect">
            <a:avLst/>
          </a:prstGeom>
        </p:spPr>
      </p:pic>
      <p:pic>
        <p:nvPicPr>
          <p:cNvPr id="27" name="Picture 26" descr="A room with plants and a white wall&#10;&#10;Description automatically generated">
            <a:extLst>
              <a:ext uri="{FF2B5EF4-FFF2-40B4-BE49-F238E27FC236}">
                <a16:creationId xmlns:a16="http://schemas.microsoft.com/office/drawing/2014/main" id="{222DBF35-0971-7BB7-4D85-CE4990626C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23165"/>
          <a:stretch/>
        </p:blipFill>
        <p:spPr>
          <a:xfrm>
            <a:off x="194584" y="7499582"/>
            <a:ext cx="1956332" cy="1688018"/>
          </a:xfrm>
          <a:prstGeom prst="rect">
            <a:avLst/>
          </a:prstGeom>
        </p:spPr>
      </p:pic>
      <p:pic>
        <p:nvPicPr>
          <p:cNvPr id="4" name="Picture 3" descr="A green and yellow light bulb with a green plant in it&#10;&#10;Description automatically generated">
            <a:extLst>
              <a:ext uri="{FF2B5EF4-FFF2-40B4-BE49-F238E27FC236}">
                <a16:creationId xmlns:a16="http://schemas.microsoft.com/office/drawing/2014/main" id="{3689CCC5-40CE-D1D2-ED86-1CBB2F3A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16" y="8241734"/>
            <a:ext cx="1396025" cy="13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5bd05e-5a58-4b96-a4b3-bee0e5ddce65">
      <Terms xmlns="http://schemas.microsoft.com/office/infopath/2007/PartnerControls"/>
    </lcf76f155ced4ddcb4097134ff3c332f>
    <TaxCatchAll xmlns="46ca9d76-17d7-4887-bea8-a66e5b3a48ff" xsi:nil="true"/>
    <SharedWithUsers xmlns="46ca9d76-17d7-4887-bea8-a66e5b3a48ff">
      <UserInfo>
        <DisplayName>Sharon Fisher</DisplayName>
        <AccountId>14</AccountId>
        <AccountType/>
      </UserInfo>
      <UserInfo>
        <DisplayName>Dominique Gobeil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2AB7202BAB843BD0C465FB71B4352" ma:contentTypeVersion="15" ma:contentTypeDescription="Create a new document." ma:contentTypeScope="" ma:versionID="b4d47f652de5d7baa23bb460abec7c42">
  <xsd:schema xmlns:xsd="http://www.w3.org/2001/XMLSchema" xmlns:xs="http://www.w3.org/2001/XMLSchema" xmlns:p="http://schemas.microsoft.com/office/2006/metadata/properties" xmlns:ns2="175bd05e-5a58-4b96-a4b3-bee0e5ddce65" xmlns:ns3="46ca9d76-17d7-4887-bea8-a66e5b3a48ff" targetNamespace="http://schemas.microsoft.com/office/2006/metadata/properties" ma:root="true" ma:fieldsID="785afc73cc1e5ff64c419f0a0e9a1a30" ns2:_="" ns3:_="">
    <xsd:import namespace="175bd05e-5a58-4b96-a4b3-bee0e5ddce65"/>
    <xsd:import namespace="46ca9d76-17d7-4887-bea8-a66e5b3a4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bd05e-5a58-4b96-a4b3-bee0e5dd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aac4e5-5434-47aa-9f0f-653ded616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a9d76-17d7-4887-bea8-a66e5b3a4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eea0c2-8747-4de3-95b9-782d0e903973}" ma:internalName="TaxCatchAll" ma:showField="CatchAllData" ma:web="46ca9d76-17d7-4887-bea8-a66e5b3a4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D856F-20CA-49D8-94CB-A015D26312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27B8A-8FBA-4BC5-AA24-D72CB2938C7B}">
  <ds:schemaRefs>
    <ds:schemaRef ds:uri="http://purl.org/dc/terms/"/>
    <ds:schemaRef ds:uri="http://schemas.microsoft.com/office/infopath/2007/PartnerControls"/>
    <ds:schemaRef ds:uri="http://www.w3.org/XML/1998/namespace"/>
    <ds:schemaRef ds:uri="db1405d4-33b3-4601-98cd-d9f54bcee7f2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3b10adbe-91a9-43b4-a2b2-28f1608457ba"/>
    <ds:schemaRef ds:uri="http://schemas.microsoft.com/office/2006/metadata/properties"/>
    <ds:schemaRef ds:uri="175bd05e-5a58-4b96-a4b3-bee0e5ddce65"/>
    <ds:schemaRef ds:uri="46ca9d76-17d7-4887-bea8-a66e5b3a48ff"/>
  </ds:schemaRefs>
</ds:datastoreItem>
</file>

<file path=customXml/itemProps3.xml><?xml version="1.0" encoding="utf-8"?>
<ds:datastoreItem xmlns:ds="http://schemas.openxmlformats.org/officeDocument/2006/customXml" ds:itemID="{DA822A4A-B1E8-4D35-8B52-6EF096321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bd05e-5a58-4b96-a4b3-bee0e5ddce65"/>
    <ds:schemaRef ds:uri="46ca9d76-17d7-4887-bea8-a66e5b3a4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15172</TotalTime>
  <Words>190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Britannic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Bougie</dc:creator>
  <cp:lastModifiedBy>Heather Miller</cp:lastModifiedBy>
  <cp:revision>10</cp:revision>
  <cp:lastPrinted>2023-06-01T16:40:03Z</cp:lastPrinted>
  <dcterms:created xsi:type="dcterms:W3CDTF">2023-05-12T12:16:30Z</dcterms:created>
  <dcterms:modified xsi:type="dcterms:W3CDTF">2023-08-14T17:40:32Z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0x010100EED2AB7202BAB843BD0C465FB71B4352</vt:lpwstr>
  </property>
</Properties>
</file>