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98"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D0F16D-3D8B-4CE6-A059-7DD6F7A6A14E}" v="2" dt="2023-08-14T18:06:17.4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4660"/>
  </p:normalViewPr>
  <p:slideViewPr>
    <p:cSldViewPr snapToGrid="0">
      <p:cViewPr varScale="1">
        <p:scale>
          <a:sx n="74" d="100"/>
          <a:sy n="74" d="100"/>
        </p:scale>
        <p:origin x="2874" y="126"/>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86D0F16D-3D8B-4CE6-A059-7DD6F7A6A14E}"/>
    <pc:docChg chg="addSld delSld modSld modSection">
      <pc:chgData name="Heather Miller" userId="512a90a0-3341-465e-b8d0-9b7f5805cd9f" providerId="ADAL" clId="{86D0F16D-3D8B-4CE6-A059-7DD6F7A6A14E}" dt="2023-08-14T18:06:17.391" v="2" actId="732"/>
      <pc:docMkLst>
        <pc:docMk/>
      </pc:docMkLst>
      <pc:sldChg chg="del">
        <pc:chgData name="Heather Miller" userId="512a90a0-3341-465e-b8d0-9b7f5805cd9f" providerId="ADAL" clId="{86D0F16D-3D8B-4CE6-A059-7DD6F7A6A14E}" dt="2023-08-14T18:06:03.200" v="1" actId="47"/>
        <pc:sldMkLst>
          <pc:docMk/>
          <pc:sldMk cId="4149174466" sldId="297"/>
        </pc:sldMkLst>
      </pc:sldChg>
      <pc:sldChg chg="modSp add">
        <pc:chgData name="Heather Miller" userId="512a90a0-3341-465e-b8d0-9b7f5805cd9f" providerId="ADAL" clId="{86D0F16D-3D8B-4CE6-A059-7DD6F7A6A14E}" dt="2023-08-14T18:06:17.391" v="2" actId="732"/>
        <pc:sldMkLst>
          <pc:docMk/>
          <pc:sldMk cId="2242047055" sldId="298"/>
        </pc:sldMkLst>
        <pc:picChg chg="mod">
          <ac:chgData name="Heather Miller" userId="512a90a0-3341-465e-b8d0-9b7f5805cd9f" providerId="ADAL" clId="{86D0F16D-3D8B-4CE6-A059-7DD6F7A6A14E}" dt="2023-08-14T18:06:17.391" v="2" actId="732"/>
          <ac:picMkLst>
            <pc:docMk/>
            <pc:sldMk cId="2242047055" sldId="298"/>
            <ac:picMk id="5122" creationId="{B716F96E-1803-1D3C-ECDD-6F77CBE932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716F96E-1803-1D3C-ECDD-6F77CBE93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5" t="53686" r="51911" b="21180"/>
          <a:stretch/>
        </p:blipFill>
        <p:spPr bwMode="auto">
          <a:xfrm>
            <a:off x="0" y="-1"/>
            <a:ext cx="5212380" cy="296583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336266C-B9EC-EA4D-4CE7-D2FFFBFF388D}"/>
              </a:ext>
            </a:extLst>
          </p:cNvPr>
          <p:cNvSpPr/>
          <p:nvPr/>
        </p:nvSpPr>
        <p:spPr>
          <a:xfrm>
            <a:off x="118997" y="2498326"/>
            <a:ext cx="7565721" cy="60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954244-DE10-1979-7159-F149B5476EA2}"/>
              </a:ext>
            </a:extLst>
          </p:cNvPr>
          <p:cNvSpPr txBox="1"/>
          <p:nvPr/>
        </p:nvSpPr>
        <p:spPr>
          <a:xfrm>
            <a:off x="4129612" y="1115337"/>
            <a:ext cx="4581591" cy="144655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8800" b="1">
                <a:effectLst>
                  <a:outerShdw blurRad="88900" dist="50800" dir="5400000" algn="ctr" rotWithShape="0">
                    <a:schemeClr val="tx1">
                      <a:alpha val="52000"/>
                    </a:schemeClr>
                  </a:outerShdw>
                </a:effectLst>
                <a:latin typeface="Aharoni" panose="02010803020104030203" pitchFamily="2" charset="-79"/>
                <a:cs typeface="Aharoni" panose="02010803020104030203" pitchFamily="2" charset="-79"/>
              </a:rPr>
              <a:t>Winds</a:t>
            </a:r>
          </a:p>
        </p:txBody>
      </p:sp>
      <p:sp>
        <p:nvSpPr>
          <p:cNvPr id="9" name="Rectangle 8">
            <a:extLst>
              <a:ext uri="{FF2B5EF4-FFF2-40B4-BE49-F238E27FC236}">
                <a16:creationId xmlns:a16="http://schemas.microsoft.com/office/drawing/2014/main" id="{807BFAF3-CCF8-F940-9A51-635E42F442FE}"/>
              </a:ext>
            </a:extLst>
          </p:cNvPr>
          <p:cNvSpPr/>
          <p:nvPr/>
        </p:nvSpPr>
        <p:spPr>
          <a:xfrm>
            <a:off x="87682" y="100208"/>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BD925D-4D5C-6755-E7F7-583C7D2BE4DD}"/>
              </a:ext>
            </a:extLst>
          </p:cNvPr>
          <p:cNvSpPr txBox="1"/>
          <p:nvPr/>
        </p:nvSpPr>
        <p:spPr>
          <a:xfrm>
            <a:off x="638146" y="3218703"/>
            <a:ext cx="947695" cy="646331"/>
          </a:xfrm>
          <a:prstGeom prst="rect">
            <a:avLst/>
          </a:prstGeom>
          <a:noFill/>
        </p:spPr>
        <p:txBody>
          <a:bodyPr wrap="none" rtlCol="0">
            <a:spAutoFit/>
          </a:bodyPr>
          <a:lstStyle/>
          <a:p>
            <a:r>
              <a:rPr lang="en-US"/>
              <a:t>75min</a:t>
            </a:r>
          </a:p>
          <a:p>
            <a:r>
              <a:rPr lang="en-US"/>
              <a:t>120 min</a:t>
            </a:r>
          </a:p>
        </p:txBody>
      </p:sp>
      <p:sp>
        <p:nvSpPr>
          <p:cNvPr id="15" name="TextBox 14">
            <a:extLst>
              <a:ext uri="{FF2B5EF4-FFF2-40B4-BE49-F238E27FC236}">
                <a16:creationId xmlns:a16="http://schemas.microsoft.com/office/drawing/2014/main" id="{082A05AD-7D87-FB7B-1EBF-7A40FC662D54}"/>
              </a:ext>
            </a:extLst>
          </p:cNvPr>
          <p:cNvSpPr txBox="1"/>
          <p:nvPr/>
        </p:nvSpPr>
        <p:spPr>
          <a:xfrm>
            <a:off x="2506579" y="3239406"/>
            <a:ext cx="1353384" cy="646331"/>
          </a:xfrm>
          <a:prstGeom prst="rect">
            <a:avLst/>
          </a:prstGeom>
          <a:noFill/>
        </p:spPr>
        <p:txBody>
          <a:bodyPr wrap="none" rtlCol="0">
            <a:spAutoFit/>
          </a:bodyPr>
          <a:lstStyle/>
          <a:p>
            <a:r>
              <a:rPr lang="en-US" dirty="0"/>
              <a:t>Players 20 – </a:t>
            </a:r>
          </a:p>
          <a:p>
            <a:r>
              <a:rPr lang="en-US" dirty="0"/>
              <a:t>Unlimited</a:t>
            </a:r>
          </a:p>
        </p:txBody>
      </p:sp>
      <p:sp>
        <p:nvSpPr>
          <p:cNvPr id="24" name="TextBox 23">
            <a:extLst>
              <a:ext uri="{FF2B5EF4-FFF2-40B4-BE49-F238E27FC236}">
                <a16:creationId xmlns:a16="http://schemas.microsoft.com/office/drawing/2014/main" id="{F414658D-0818-2DB2-A960-CFC63DD5F51C}"/>
              </a:ext>
            </a:extLst>
          </p:cNvPr>
          <p:cNvSpPr txBox="1"/>
          <p:nvPr/>
        </p:nvSpPr>
        <p:spPr>
          <a:xfrm>
            <a:off x="136722" y="3979057"/>
            <a:ext cx="5786001" cy="3754874"/>
          </a:xfrm>
          <a:prstGeom prst="rect">
            <a:avLst/>
          </a:prstGeom>
          <a:noFill/>
        </p:spPr>
        <p:txBody>
          <a:bodyPr wrap="square">
            <a:spAutoFit/>
          </a:bodyPr>
          <a:lstStyle/>
          <a:p>
            <a:pPr algn="just" fontAlgn="base"/>
            <a:r>
              <a:rPr lang="en-US" sz="1400" b="0" i="0" dirty="0">
                <a:solidFill>
                  <a:srgbClr val="3D3D3D"/>
                </a:solidFill>
                <a:effectLst/>
              </a:rPr>
              <a:t>“Always be yourself, unless you can be a pirate. Then always be a pirate.”</a:t>
            </a:r>
          </a:p>
          <a:p>
            <a:pPr algn="just" fontAlgn="base"/>
            <a:endParaRPr lang="en-US" sz="1400" b="0" i="0" dirty="0">
              <a:solidFill>
                <a:srgbClr val="3D3D3D"/>
              </a:solidFill>
              <a:effectLst/>
            </a:endParaRPr>
          </a:p>
          <a:p>
            <a:pPr algn="just" fontAlgn="base"/>
            <a:r>
              <a:rPr lang="en-US" sz="1400" b="0" i="0" dirty="0">
                <a:solidFill>
                  <a:srgbClr val="3D3D3D"/>
                </a:solidFill>
                <a:effectLst/>
              </a:rPr>
              <a:t>Good words to live by in this fast moving and highly immersive game that explores the skills of negotiation, information gathering, and networking. Choose your sword and your strategy carefully when you board approaching pirate ships to trade silver, gold, spices, and jewels. They have what you need, but what price are you willing to pay?</a:t>
            </a:r>
          </a:p>
          <a:p>
            <a:pPr algn="just" fontAlgn="base"/>
            <a:endParaRPr lang="en-US" sz="1400" b="0" i="0" dirty="0">
              <a:solidFill>
                <a:srgbClr val="3D3D3D"/>
              </a:solidFill>
              <a:effectLst/>
            </a:endParaRPr>
          </a:p>
          <a:p>
            <a:pPr algn="just" fontAlgn="base"/>
            <a:r>
              <a:rPr lang="en-US" sz="1400" b="0" i="0" dirty="0">
                <a:solidFill>
                  <a:srgbClr val="3D3D3D"/>
                </a:solidFill>
                <a:effectLst/>
              </a:rPr>
              <a:t>The goal in Trade Winds is to accumulate specific treasure by meeting other pirate traders and negotiating the exchange of treasure. Perfect for large group networking, it allows attendees to role play and have fun while exercising their skills of persuasion to get what they want! The big question is – can you really trust a Pirate? You’ll have to figure that out for yourself.</a:t>
            </a:r>
          </a:p>
          <a:p>
            <a:pPr algn="just" fontAlgn="base"/>
            <a:endParaRPr lang="en-US" sz="1400" b="0" i="0" dirty="0">
              <a:solidFill>
                <a:srgbClr val="3D3D3D"/>
              </a:solidFill>
              <a:effectLst/>
            </a:endParaRPr>
          </a:p>
          <a:p>
            <a:pPr algn="just" fontAlgn="base"/>
            <a:r>
              <a:rPr lang="en-US" sz="1400" b="0" i="0" dirty="0">
                <a:solidFill>
                  <a:srgbClr val="3D3D3D"/>
                </a:solidFill>
                <a:effectLst/>
              </a:rPr>
              <a:t>Not all treasure is silver and gold. This event provides a different treasure – a wealth of new relationships and winning strategies to apply to your business.</a:t>
            </a:r>
          </a:p>
          <a:p>
            <a:pPr algn="just"/>
            <a:endParaRPr lang="en-US" sz="1400" dirty="0"/>
          </a:p>
        </p:txBody>
      </p:sp>
      <p:sp>
        <p:nvSpPr>
          <p:cNvPr id="36" name="Rectangle 35">
            <a:extLst>
              <a:ext uri="{FF2B5EF4-FFF2-40B4-BE49-F238E27FC236}">
                <a16:creationId xmlns:a16="http://schemas.microsoft.com/office/drawing/2014/main" id="{DF76C406-C461-5C19-497D-2ACF920A3EBE}"/>
              </a:ext>
            </a:extLst>
          </p:cNvPr>
          <p:cNvSpPr/>
          <p:nvPr/>
        </p:nvSpPr>
        <p:spPr>
          <a:xfrm>
            <a:off x="112201"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E10E78-6E09-4865-F83B-F9576AE68011}"/>
              </a:ext>
            </a:extLst>
          </p:cNvPr>
          <p:cNvSpPr txBox="1"/>
          <p:nvPr/>
        </p:nvSpPr>
        <p:spPr>
          <a:xfrm>
            <a:off x="6621465" y="3260604"/>
            <a:ext cx="978794" cy="646331"/>
          </a:xfrm>
          <a:prstGeom prst="rect">
            <a:avLst/>
          </a:prstGeom>
          <a:noFill/>
        </p:spPr>
        <p:txBody>
          <a:bodyPr wrap="none" rtlCol="0">
            <a:spAutoFit/>
          </a:bodyPr>
          <a:lstStyle/>
          <a:p>
            <a:r>
              <a:rPr lang="en-US"/>
              <a:t>Indoor</a:t>
            </a:r>
          </a:p>
          <a:p>
            <a:r>
              <a:rPr lang="en-US"/>
              <a:t>Outdoor</a:t>
            </a:r>
          </a:p>
        </p:txBody>
      </p:sp>
      <p:sp>
        <p:nvSpPr>
          <p:cNvPr id="5" name="TextBox 4">
            <a:extLst>
              <a:ext uri="{FF2B5EF4-FFF2-40B4-BE49-F238E27FC236}">
                <a16:creationId xmlns:a16="http://schemas.microsoft.com/office/drawing/2014/main" id="{881992F8-169D-6980-B12B-B1B71C64CDF0}"/>
              </a:ext>
            </a:extLst>
          </p:cNvPr>
          <p:cNvSpPr txBox="1"/>
          <p:nvPr/>
        </p:nvSpPr>
        <p:spPr>
          <a:xfrm>
            <a:off x="4915534" y="3369796"/>
            <a:ext cx="552715" cy="369332"/>
          </a:xfrm>
          <a:prstGeom prst="rect">
            <a:avLst/>
          </a:prstGeom>
          <a:noFill/>
        </p:spPr>
        <p:txBody>
          <a:bodyPr wrap="none" rtlCol="0">
            <a:spAutoFit/>
          </a:bodyPr>
          <a:lstStyle/>
          <a:p>
            <a:r>
              <a:rPr lang="en-US"/>
              <a:t>Live</a:t>
            </a:r>
          </a:p>
        </p:txBody>
      </p:sp>
      <p:sp>
        <p:nvSpPr>
          <p:cNvPr id="42" name="TextBox 41">
            <a:extLst>
              <a:ext uri="{FF2B5EF4-FFF2-40B4-BE49-F238E27FC236}">
                <a16:creationId xmlns:a16="http://schemas.microsoft.com/office/drawing/2014/main" id="{94462892-B96B-3C15-B6B1-CAF6873A8496}"/>
              </a:ext>
            </a:extLst>
          </p:cNvPr>
          <p:cNvSpPr txBox="1"/>
          <p:nvPr/>
        </p:nvSpPr>
        <p:spPr>
          <a:xfrm>
            <a:off x="55356" y="2540783"/>
            <a:ext cx="7629361"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Chart Your Course; Seize the Treasure</a:t>
            </a:r>
          </a:p>
        </p:txBody>
      </p:sp>
      <p:grpSp>
        <p:nvGrpSpPr>
          <p:cNvPr id="3" name="Group 2">
            <a:extLst>
              <a:ext uri="{FF2B5EF4-FFF2-40B4-BE49-F238E27FC236}">
                <a16:creationId xmlns:a16="http://schemas.microsoft.com/office/drawing/2014/main" id="{F0AC29F2-257C-FF6A-4A72-95D499020AFE}"/>
              </a:ext>
            </a:extLst>
          </p:cNvPr>
          <p:cNvGrpSpPr/>
          <p:nvPr/>
        </p:nvGrpSpPr>
        <p:grpSpPr>
          <a:xfrm>
            <a:off x="6127366" y="3999846"/>
            <a:ext cx="1368594" cy="3870646"/>
            <a:chOff x="4948557" y="5809295"/>
            <a:chExt cx="1355303" cy="3833043"/>
          </a:xfrm>
        </p:grpSpPr>
        <p:sp>
          <p:nvSpPr>
            <p:cNvPr id="4" name="Rectangle: Rounded Corners 3">
              <a:extLst>
                <a:ext uri="{FF2B5EF4-FFF2-40B4-BE49-F238E27FC236}">
                  <a16:creationId xmlns:a16="http://schemas.microsoft.com/office/drawing/2014/main" id="{C21FB9B9-C041-9D0D-A277-CA2AD9268933}"/>
                </a:ext>
              </a:extLst>
            </p:cNvPr>
            <p:cNvSpPr/>
            <p:nvPr/>
          </p:nvSpPr>
          <p:spPr>
            <a:xfrm>
              <a:off x="5391842" y="5809295"/>
              <a:ext cx="253893" cy="403865"/>
            </a:xfrm>
            <a:prstGeom prst="roundRect">
              <a:avLst/>
            </a:prstGeom>
            <a:solidFill>
              <a:schemeClr val="accent1">
                <a:lumMod val="60000"/>
                <a:lumOff val="4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97A24AA-85EE-D8C2-7014-936E98B95B70}"/>
                </a:ext>
              </a:extLst>
            </p:cNvPr>
            <p:cNvSpPr/>
            <p:nvPr/>
          </p:nvSpPr>
          <p:spPr>
            <a:xfrm>
              <a:off x="5391842" y="6248328"/>
              <a:ext cx="265631" cy="2978357"/>
            </a:xfrm>
            <a:prstGeom prst="roundRect">
              <a:avLst/>
            </a:prstGeom>
            <a:solidFill>
              <a:schemeClr val="accent1">
                <a:lumMod val="75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0AD72E1-8252-322A-49D6-5285942C9593}"/>
                </a:ext>
              </a:extLst>
            </p:cNvPr>
            <p:cNvSpPr/>
            <p:nvPr/>
          </p:nvSpPr>
          <p:spPr>
            <a:xfrm>
              <a:off x="5391842" y="9275324"/>
              <a:ext cx="281645" cy="367014"/>
            </a:xfrm>
            <a:prstGeom prst="roundRect">
              <a:avLst/>
            </a:prstGeom>
            <a:solidFill>
              <a:schemeClr val="accent1">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622861A-5626-6488-BFBB-F1CD72E7C30F}"/>
                </a:ext>
              </a:extLst>
            </p:cNvPr>
            <p:cNvSpPr txBox="1"/>
            <p:nvPr/>
          </p:nvSpPr>
          <p:spPr>
            <a:xfrm>
              <a:off x="5645735" y="5890931"/>
              <a:ext cx="480612" cy="274308"/>
            </a:xfrm>
            <a:prstGeom prst="rect">
              <a:avLst/>
            </a:prstGeom>
            <a:noFill/>
          </p:spPr>
          <p:txBody>
            <a:bodyPr wrap="none" rtlCol="0">
              <a:spAutoFit/>
            </a:bodyPr>
            <a:lstStyle/>
            <a:p>
              <a:r>
                <a:rPr lang="en-US" sz="1200"/>
                <a:t>Intro</a:t>
              </a:r>
            </a:p>
          </p:txBody>
        </p:sp>
        <p:sp>
          <p:nvSpPr>
            <p:cNvPr id="11" name="TextBox 10">
              <a:extLst>
                <a:ext uri="{FF2B5EF4-FFF2-40B4-BE49-F238E27FC236}">
                  <a16:creationId xmlns:a16="http://schemas.microsoft.com/office/drawing/2014/main" id="{A823228B-BF57-3823-91A7-20E741ABFD15}"/>
                </a:ext>
              </a:extLst>
            </p:cNvPr>
            <p:cNvSpPr txBox="1"/>
            <p:nvPr/>
          </p:nvSpPr>
          <p:spPr>
            <a:xfrm>
              <a:off x="5661267" y="9341885"/>
              <a:ext cx="642593" cy="274308"/>
            </a:xfrm>
            <a:prstGeom prst="rect">
              <a:avLst/>
            </a:prstGeom>
            <a:noFill/>
          </p:spPr>
          <p:txBody>
            <a:bodyPr wrap="none" rtlCol="0">
              <a:spAutoFit/>
            </a:bodyPr>
            <a:lstStyle/>
            <a:p>
              <a:r>
                <a:rPr lang="en-US" sz="1200"/>
                <a:t>Awards</a:t>
              </a:r>
            </a:p>
          </p:txBody>
        </p:sp>
        <p:sp>
          <p:nvSpPr>
            <p:cNvPr id="12" name="TextBox 11">
              <a:extLst>
                <a:ext uri="{FF2B5EF4-FFF2-40B4-BE49-F238E27FC236}">
                  <a16:creationId xmlns:a16="http://schemas.microsoft.com/office/drawing/2014/main" id="{38C25032-25CA-AC9F-D37E-AC23CDA8C9C8}"/>
                </a:ext>
              </a:extLst>
            </p:cNvPr>
            <p:cNvSpPr txBox="1"/>
            <p:nvPr/>
          </p:nvSpPr>
          <p:spPr>
            <a:xfrm>
              <a:off x="5632366" y="7600430"/>
              <a:ext cx="635419" cy="274308"/>
            </a:xfrm>
            <a:prstGeom prst="rect">
              <a:avLst/>
            </a:prstGeom>
            <a:noFill/>
          </p:spPr>
          <p:txBody>
            <a:bodyPr wrap="none" rtlCol="0">
              <a:spAutoFit/>
            </a:bodyPr>
            <a:lstStyle/>
            <a:p>
              <a:r>
                <a:rPr lang="en-US" sz="1200"/>
                <a:t>Trading</a:t>
              </a:r>
            </a:p>
          </p:txBody>
        </p:sp>
        <p:cxnSp>
          <p:nvCxnSpPr>
            <p:cNvPr id="19" name="Straight Connector 18">
              <a:extLst>
                <a:ext uri="{FF2B5EF4-FFF2-40B4-BE49-F238E27FC236}">
                  <a16:creationId xmlns:a16="http://schemas.microsoft.com/office/drawing/2014/main" id="{A74A5A8B-F0C9-25B3-F5BB-1935F203F626}"/>
                </a:ext>
              </a:extLst>
            </p:cNvPr>
            <p:cNvCxnSpPr/>
            <p:nvPr/>
          </p:nvCxnSpPr>
          <p:spPr>
            <a:xfrm>
              <a:off x="5231811" y="5844428"/>
              <a:ext cx="0" cy="379211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F3032F0-309E-A8D3-6965-18918B44073E}"/>
                </a:ext>
              </a:extLst>
            </p:cNvPr>
            <p:cNvSpPr txBox="1"/>
            <p:nvPr/>
          </p:nvSpPr>
          <p:spPr>
            <a:xfrm rot="16200000">
              <a:off x="4644278" y="7637072"/>
              <a:ext cx="882865" cy="274308"/>
            </a:xfrm>
            <a:prstGeom prst="rect">
              <a:avLst/>
            </a:prstGeom>
            <a:noFill/>
          </p:spPr>
          <p:txBody>
            <a:bodyPr wrap="none" rtlCol="0">
              <a:spAutoFit/>
            </a:bodyPr>
            <a:lstStyle/>
            <a:p>
              <a:r>
                <a:rPr lang="en-US" sz="1200"/>
                <a:t>90 Minutes</a:t>
              </a:r>
            </a:p>
          </p:txBody>
        </p:sp>
      </p:grpSp>
      <p:pic>
        <p:nvPicPr>
          <p:cNvPr id="21" name="Picture 20" descr="Stopwatch - Free Tools and utensils icons">
            <a:extLst>
              <a:ext uri="{FF2B5EF4-FFF2-40B4-BE49-F238E27FC236}">
                <a16:creationId xmlns:a16="http://schemas.microsoft.com/office/drawing/2014/main" id="{F1C01077-41F5-710D-0E3F-F61DA31A3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79" y="3319084"/>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6DEF047C-8510-16E8-8239-FCB173C45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887" y="3369043"/>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Platform Icons - Free SVG &amp; PNG Platform Images - Noun Project">
            <a:extLst>
              <a:ext uri="{FF2B5EF4-FFF2-40B4-BE49-F238E27FC236}">
                <a16:creationId xmlns:a16="http://schemas.microsoft.com/office/drawing/2014/main" id="{3F245E0F-A2F8-88B3-245C-FE7046CFB2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972" y="3339729"/>
            <a:ext cx="487597" cy="4875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Indoor Or Outdoor Icons - Free SVG &amp; PNG Indoor Or Outdoor Images - Noun  Project">
            <a:extLst>
              <a:ext uri="{FF2B5EF4-FFF2-40B4-BE49-F238E27FC236}">
                <a16:creationId xmlns:a16="http://schemas.microsoft.com/office/drawing/2014/main" id="{6EB63E9A-4D89-2511-B56B-2336C2D962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5526" y="3199837"/>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art&#10;&#10;Description automatically generated">
            <a:extLst>
              <a:ext uri="{FF2B5EF4-FFF2-40B4-BE49-F238E27FC236}">
                <a16:creationId xmlns:a16="http://schemas.microsoft.com/office/drawing/2014/main" id="{ED241DF1-743D-EE3B-F99B-094271A8CC4D}"/>
              </a:ext>
            </a:extLst>
          </p:cNvPr>
          <p:cNvPicPr>
            <a:picLocks noChangeAspect="1"/>
          </p:cNvPicPr>
          <p:nvPr/>
        </p:nvPicPr>
        <p:blipFill rotWithShape="1">
          <a:blip r:embed="rId7">
            <a:extLst>
              <a:ext uri="{28A0092B-C50C-407E-A947-70E740481C1C}">
                <a14:useLocalDpi xmlns:a14="http://schemas.microsoft.com/office/drawing/2010/main" val="0"/>
              </a:ext>
            </a:extLst>
          </a:blip>
          <a:srcRect b="22611"/>
          <a:stretch/>
        </p:blipFill>
        <p:spPr>
          <a:xfrm>
            <a:off x="2623883" y="-72992"/>
            <a:ext cx="4827816" cy="1315629"/>
          </a:xfrm>
          <a:prstGeom prst="rect">
            <a:avLst/>
          </a:prstGeom>
          <a:effectLst>
            <a:glow rad="76200">
              <a:schemeClr val="bg1"/>
            </a:glow>
            <a:outerShdw dist="50800" dir="5400000" algn="ctr" rotWithShape="0">
              <a:srgbClr val="000000"/>
            </a:outerShdw>
          </a:effectLst>
        </p:spPr>
      </p:pic>
      <p:pic>
        <p:nvPicPr>
          <p:cNvPr id="25" name="Picture 24" descr="A group of people sitting at a table&#10;&#10;Description automatically generated with medium confidence">
            <a:extLst>
              <a:ext uri="{FF2B5EF4-FFF2-40B4-BE49-F238E27FC236}">
                <a16:creationId xmlns:a16="http://schemas.microsoft.com/office/drawing/2014/main" id="{B4527267-343C-8671-B152-931A6FF05199}"/>
              </a:ext>
            </a:extLst>
          </p:cNvPr>
          <p:cNvPicPr>
            <a:picLocks noChangeAspect="1"/>
          </p:cNvPicPr>
          <p:nvPr/>
        </p:nvPicPr>
        <p:blipFill rotWithShape="1">
          <a:blip r:embed="rId8">
            <a:extLst>
              <a:ext uri="{28A0092B-C50C-407E-A947-70E740481C1C}">
                <a14:useLocalDpi xmlns:a14="http://schemas.microsoft.com/office/drawing/2010/main" val="0"/>
              </a:ext>
            </a:extLst>
          </a:blip>
          <a:srcRect l="15293" r="10264" b="15241"/>
          <a:stretch/>
        </p:blipFill>
        <p:spPr>
          <a:xfrm>
            <a:off x="177739" y="7575006"/>
            <a:ext cx="2122626" cy="1611189"/>
          </a:xfrm>
          <a:prstGeom prst="rect">
            <a:avLst/>
          </a:prstGeom>
        </p:spPr>
      </p:pic>
      <p:pic>
        <p:nvPicPr>
          <p:cNvPr id="40" name="Picture 39" descr="A close up of a badge&#10;&#10;Description automatically generated with low confidence">
            <a:extLst>
              <a:ext uri="{FF2B5EF4-FFF2-40B4-BE49-F238E27FC236}">
                <a16:creationId xmlns:a16="http://schemas.microsoft.com/office/drawing/2014/main" id="{123F25D4-1BCD-081F-D426-9A33A0146E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489697" y="7557933"/>
            <a:ext cx="1611188" cy="1668641"/>
          </a:xfrm>
          <a:prstGeom prst="rect">
            <a:avLst/>
          </a:prstGeom>
        </p:spPr>
      </p:pic>
      <p:pic>
        <p:nvPicPr>
          <p:cNvPr id="45" name="Picture 44" descr="A group of people wearing pirate hats&#10;&#10;Description automatically generated with medium confidence">
            <a:extLst>
              <a:ext uri="{FF2B5EF4-FFF2-40B4-BE49-F238E27FC236}">
                <a16:creationId xmlns:a16="http://schemas.microsoft.com/office/drawing/2014/main" id="{A5CDC2D0-147D-D206-25C9-A91E1BFAE020}"/>
              </a:ext>
            </a:extLst>
          </p:cNvPr>
          <p:cNvPicPr>
            <a:picLocks noChangeAspect="1"/>
          </p:cNvPicPr>
          <p:nvPr/>
        </p:nvPicPr>
        <p:blipFill rotWithShape="1">
          <a:blip r:embed="rId10">
            <a:extLst>
              <a:ext uri="{28A0092B-C50C-407E-A947-70E740481C1C}">
                <a14:useLocalDpi xmlns:a14="http://schemas.microsoft.com/office/drawing/2010/main" val="0"/>
              </a:ext>
            </a:extLst>
          </a:blip>
          <a:srcRect l="38905" r="21849" b="22969"/>
          <a:stretch/>
        </p:blipFill>
        <p:spPr>
          <a:xfrm>
            <a:off x="4290217" y="7569632"/>
            <a:ext cx="1495457" cy="1646454"/>
          </a:xfrm>
          <a:prstGeom prst="rect">
            <a:avLst/>
          </a:prstGeom>
        </p:spPr>
      </p:pic>
      <p:pic>
        <p:nvPicPr>
          <p:cNvPr id="16" name="Picture 2">
            <a:extLst>
              <a:ext uri="{FF2B5EF4-FFF2-40B4-BE49-F238E27FC236}">
                <a16:creationId xmlns:a16="http://schemas.microsoft.com/office/drawing/2014/main" id="{0B019C58-29AE-1D61-5D85-8A909E3CDC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49716" r="49816" b="1449"/>
          <a:stretch/>
        </p:blipFill>
        <p:spPr bwMode="auto">
          <a:xfrm>
            <a:off x="5944917" y="8280716"/>
            <a:ext cx="1505453" cy="146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0470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15198</TotalTime>
  <Words>205</Words>
  <Application>Microsoft Office PowerPoint</Application>
  <PresentationFormat>Custom</PresentationFormat>
  <Paragraphs>20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Aharoni</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46</cp:revision>
  <cp:lastPrinted>2023-06-01T16:40:03Z</cp:lastPrinted>
  <dcterms:created xsi:type="dcterms:W3CDTF">2023-05-12T12:16:30Z</dcterms:created>
  <dcterms:modified xsi:type="dcterms:W3CDTF">2023-08-14T18:06:20Z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