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94"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C4B53-BC56-4F53-9C6F-84C9BFF55A6E}" v="1" dt="2023-08-14T17:50:02.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D08C4B53-BC56-4F53-9C6F-84C9BFF55A6E}"/>
    <pc:docChg chg="addSld delSld modSld modSection">
      <pc:chgData name="Heather Miller" userId="512a90a0-3341-465e-b8d0-9b7f5805cd9f" providerId="ADAL" clId="{D08C4B53-BC56-4F53-9C6F-84C9BFF55A6E}" dt="2023-08-14T17:50:03.394" v="1" actId="47"/>
      <pc:docMkLst>
        <pc:docMk/>
      </pc:docMkLst>
      <pc:sldChg chg="add">
        <pc:chgData name="Heather Miller" userId="512a90a0-3341-465e-b8d0-9b7f5805cd9f" providerId="ADAL" clId="{D08C4B53-BC56-4F53-9C6F-84C9BFF55A6E}" dt="2023-08-14T17:50:02.203" v="0"/>
        <pc:sldMkLst>
          <pc:docMk/>
          <pc:sldMk cId="769366240" sldId="294"/>
        </pc:sldMkLst>
      </pc:sldChg>
      <pc:sldChg chg="del">
        <pc:chgData name="Heather Miller" userId="512a90a0-3341-465e-b8d0-9b7f5805cd9f" providerId="ADAL" clId="{D08C4B53-BC56-4F53-9C6F-84C9BFF55A6E}" dt="2023-08-14T17:50:03.394" v="1" actId="47"/>
        <pc:sldMkLst>
          <pc:docMk/>
          <pc:sldMk cId="3026426191"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336266C-B9EC-EA4D-4CE7-D2FFFBFF388D}"/>
              </a:ext>
            </a:extLst>
          </p:cNvPr>
          <p:cNvSpPr/>
          <p:nvPr/>
        </p:nvSpPr>
        <p:spPr>
          <a:xfrm>
            <a:off x="96302" y="2486189"/>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Embrace the Olympian Within!</a:t>
            </a:r>
          </a:p>
        </p:txBody>
      </p:sp>
      <p:sp>
        <p:nvSpPr>
          <p:cNvPr id="8" name="TextBox 7">
            <a:extLst>
              <a:ext uri="{FF2B5EF4-FFF2-40B4-BE49-F238E27FC236}">
                <a16:creationId xmlns:a16="http://schemas.microsoft.com/office/drawing/2014/main" id="{F4954244-DE10-1979-7159-F149B5476EA2}"/>
              </a:ext>
            </a:extLst>
          </p:cNvPr>
          <p:cNvSpPr txBox="1"/>
          <p:nvPr/>
        </p:nvSpPr>
        <p:spPr>
          <a:xfrm>
            <a:off x="3234219" y="318102"/>
            <a:ext cx="4116400" cy="1938992"/>
          </a:xfrm>
          <a:prstGeom prst="rect">
            <a:avLst/>
          </a:prstGeom>
          <a:noFill/>
        </p:spPr>
        <p:txBody>
          <a:bodyPr wrap="square" rtlCol="0">
            <a:spAutoFit/>
          </a:bodyPr>
          <a:lstStyle/>
          <a:p>
            <a:r>
              <a:rPr lang="en-US" sz="6000" b="1">
                <a:latin typeface="Britannic Bold" panose="020B0903060703020204" pitchFamily="34" charset="0"/>
                <a:cs typeface="Arial" panose="020B0604020202020204" pitchFamily="34" charset="0"/>
              </a:rPr>
              <a:t>Qualify to Compete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 </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300484" cy="646331"/>
          </a:xfrm>
          <a:prstGeom prst="rect">
            <a:avLst/>
          </a:prstGeom>
          <a:noFill/>
        </p:spPr>
        <p:txBody>
          <a:bodyPr wrap="none" rtlCol="0">
            <a:spAutoFit/>
          </a:bodyPr>
          <a:lstStyle/>
          <a:p>
            <a:r>
              <a:rPr lang="en-US" dirty="0"/>
              <a:t>Players 10 –</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72614" y="3391577"/>
            <a:ext cx="552715" cy="369332"/>
          </a:xfrm>
          <a:prstGeom prst="rect">
            <a:avLst/>
          </a:prstGeom>
          <a:noFill/>
        </p:spPr>
        <p:txBody>
          <a:bodyPr wrap="none" rtlCol="0">
            <a:spAutoFit/>
          </a:bodyPr>
          <a:lstStyle/>
          <a:p>
            <a:r>
              <a:rPr lang="en-US"/>
              <a:t>Live</a:t>
            </a:r>
          </a:p>
        </p:txBody>
      </p:sp>
      <p:grpSp>
        <p:nvGrpSpPr>
          <p:cNvPr id="43" name="Group 42">
            <a:extLst>
              <a:ext uri="{FF2B5EF4-FFF2-40B4-BE49-F238E27FC236}">
                <a16:creationId xmlns:a16="http://schemas.microsoft.com/office/drawing/2014/main" id="{60968BD9-8F90-FB60-D195-C533258D33F2}"/>
              </a:ext>
            </a:extLst>
          </p:cNvPr>
          <p:cNvGrpSpPr/>
          <p:nvPr/>
        </p:nvGrpSpPr>
        <p:grpSpPr>
          <a:xfrm>
            <a:off x="6016058" y="3971414"/>
            <a:ext cx="1512694" cy="3836116"/>
            <a:chOff x="254663" y="5852404"/>
            <a:chExt cx="1423206" cy="3833042"/>
          </a:xfrm>
        </p:grpSpPr>
        <p:sp>
          <p:nvSpPr>
            <p:cNvPr id="45" name="Rectangle: Rounded Corners 44">
              <a:extLst>
                <a:ext uri="{FF2B5EF4-FFF2-40B4-BE49-F238E27FC236}">
                  <a16:creationId xmlns:a16="http://schemas.microsoft.com/office/drawing/2014/main" id="{C78ECAB7-5756-6E7C-F662-0508B75D6AA0}"/>
                </a:ext>
              </a:extLst>
            </p:cNvPr>
            <p:cNvSpPr/>
            <p:nvPr/>
          </p:nvSpPr>
          <p:spPr>
            <a:xfrm>
              <a:off x="683861" y="5852404"/>
              <a:ext cx="253893" cy="405214"/>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Rounded Corners 46">
              <a:extLst>
                <a:ext uri="{FF2B5EF4-FFF2-40B4-BE49-F238E27FC236}">
                  <a16:creationId xmlns:a16="http://schemas.microsoft.com/office/drawing/2014/main" id="{D8554879-1C0D-5C04-4714-D39F31E4C231}"/>
                </a:ext>
              </a:extLst>
            </p:cNvPr>
            <p:cNvSpPr/>
            <p:nvPr/>
          </p:nvSpPr>
          <p:spPr>
            <a:xfrm>
              <a:off x="683861" y="6310110"/>
              <a:ext cx="265631" cy="2916575"/>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ectangle: Rounded Corners 51">
              <a:extLst>
                <a:ext uri="{FF2B5EF4-FFF2-40B4-BE49-F238E27FC236}">
                  <a16:creationId xmlns:a16="http://schemas.microsoft.com/office/drawing/2014/main" id="{D345BEB2-27D8-C788-09AD-CB7A103857E4}"/>
                </a:ext>
              </a:extLst>
            </p:cNvPr>
            <p:cNvSpPr/>
            <p:nvPr/>
          </p:nvSpPr>
          <p:spPr>
            <a:xfrm>
              <a:off x="683861" y="9275323"/>
              <a:ext cx="281645" cy="410123"/>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TextBox 55">
              <a:extLst>
                <a:ext uri="{FF2B5EF4-FFF2-40B4-BE49-F238E27FC236}">
                  <a16:creationId xmlns:a16="http://schemas.microsoft.com/office/drawing/2014/main" id="{EE40E8CB-CB83-669C-045F-B4B5330CC73F}"/>
                </a:ext>
              </a:extLst>
            </p:cNvPr>
            <p:cNvSpPr txBox="1"/>
            <p:nvPr/>
          </p:nvSpPr>
          <p:spPr>
            <a:xfrm>
              <a:off x="936304" y="5918005"/>
              <a:ext cx="436164" cy="261400"/>
            </a:xfrm>
            <a:prstGeom prst="rect">
              <a:avLst/>
            </a:prstGeom>
            <a:noFill/>
          </p:spPr>
          <p:txBody>
            <a:bodyPr wrap="none" rtlCol="0">
              <a:spAutoFit/>
            </a:bodyPr>
            <a:lstStyle/>
            <a:p>
              <a:r>
                <a:rPr lang="en-US" sz="1100"/>
                <a:t>Intro</a:t>
              </a:r>
            </a:p>
          </p:txBody>
        </p:sp>
        <p:sp>
          <p:nvSpPr>
            <p:cNvPr id="57" name="TextBox 56">
              <a:extLst>
                <a:ext uri="{FF2B5EF4-FFF2-40B4-BE49-F238E27FC236}">
                  <a16:creationId xmlns:a16="http://schemas.microsoft.com/office/drawing/2014/main" id="{D8D32B00-4B9F-20FC-3B0F-B0D52D8F5062}"/>
                </a:ext>
              </a:extLst>
            </p:cNvPr>
            <p:cNvSpPr txBox="1"/>
            <p:nvPr/>
          </p:nvSpPr>
          <p:spPr>
            <a:xfrm>
              <a:off x="907735" y="6186194"/>
              <a:ext cx="173803" cy="261400"/>
            </a:xfrm>
            <a:prstGeom prst="rect">
              <a:avLst/>
            </a:prstGeom>
            <a:noFill/>
          </p:spPr>
          <p:txBody>
            <a:bodyPr wrap="none" rtlCol="0">
              <a:spAutoFit/>
            </a:bodyPr>
            <a:lstStyle/>
            <a:p>
              <a:endParaRPr lang="en-US" sz="1100"/>
            </a:p>
          </p:txBody>
        </p:sp>
        <p:sp>
          <p:nvSpPr>
            <p:cNvPr id="58" name="TextBox 57">
              <a:extLst>
                <a:ext uri="{FF2B5EF4-FFF2-40B4-BE49-F238E27FC236}">
                  <a16:creationId xmlns:a16="http://schemas.microsoft.com/office/drawing/2014/main" id="{206FC14D-64EE-63B6-55B6-FF6D5EB9BF9F}"/>
                </a:ext>
              </a:extLst>
            </p:cNvPr>
            <p:cNvSpPr txBox="1"/>
            <p:nvPr/>
          </p:nvSpPr>
          <p:spPr>
            <a:xfrm>
              <a:off x="966608" y="9402657"/>
              <a:ext cx="576425" cy="261400"/>
            </a:xfrm>
            <a:prstGeom prst="rect">
              <a:avLst/>
            </a:prstGeom>
            <a:noFill/>
          </p:spPr>
          <p:txBody>
            <a:bodyPr wrap="none" rtlCol="0">
              <a:spAutoFit/>
            </a:bodyPr>
            <a:lstStyle/>
            <a:p>
              <a:r>
                <a:rPr lang="en-US" sz="1100"/>
                <a:t>Awards</a:t>
              </a:r>
            </a:p>
          </p:txBody>
        </p:sp>
        <p:cxnSp>
          <p:nvCxnSpPr>
            <p:cNvPr id="59" name="Straight Connector 58">
              <a:extLst>
                <a:ext uri="{FF2B5EF4-FFF2-40B4-BE49-F238E27FC236}">
                  <a16:creationId xmlns:a16="http://schemas.microsoft.com/office/drawing/2014/main" id="{41E94231-13A7-189F-6E5A-8BE8BE7CE4FC}"/>
                </a:ext>
              </a:extLst>
            </p:cNvPr>
            <p:cNvCxnSpPr/>
            <p:nvPr/>
          </p:nvCxnSpPr>
          <p:spPr>
            <a:xfrm>
              <a:off x="523830" y="5887537"/>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609DE2D-ABCE-9721-2656-6421DA45396E}"/>
                </a:ext>
              </a:extLst>
            </p:cNvPr>
            <p:cNvSpPr txBox="1"/>
            <p:nvPr/>
          </p:nvSpPr>
          <p:spPr>
            <a:xfrm rot="16200000">
              <a:off x="-38076" y="7694268"/>
              <a:ext cx="831612" cy="246134"/>
            </a:xfrm>
            <a:prstGeom prst="rect">
              <a:avLst/>
            </a:prstGeom>
            <a:noFill/>
          </p:spPr>
          <p:txBody>
            <a:bodyPr wrap="none" rtlCol="0">
              <a:spAutoFit/>
            </a:bodyPr>
            <a:lstStyle/>
            <a:p>
              <a:r>
                <a:rPr lang="en-US" sz="1100"/>
                <a:t>90 Minutes</a:t>
              </a:r>
            </a:p>
          </p:txBody>
        </p:sp>
        <p:sp>
          <p:nvSpPr>
            <p:cNvPr id="61" name="Rectangle: Rounded Corners 60">
              <a:extLst>
                <a:ext uri="{FF2B5EF4-FFF2-40B4-BE49-F238E27FC236}">
                  <a16:creationId xmlns:a16="http://schemas.microsoft.com/office/drawing/2014/main" id="{106E0809-0EA3-F831-D2AC-76365692C323}"/>
                </a:ext>
              </a:extLst>
            </p:cNvPr>
            <p:cNvSpPr/>
            <p:nvPr/>
          </p:nvSpPr>
          <p:spPr>
            <a:xfrm rot="5400000">
              <a:off x="948015" y="6273416"/>
              <a:ext cx="631938" cy="775316"/>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Rounded Corners 61">
              <a:extLst>
                <a:ext uri="{FF2B5EF4-FFF2-40B4-BE49-F238E27FC236}">
                  <a16:creationId xmlns:a16="http://schemas.microsoft.com/office/drawing/2014/main" id="{68A1A54B-C286-BDE5-415D-B27A01E3820B}"/>
                </a:ext>
              </a:extLst>
            </p:cNvPr>
            <p:cNvSpPr/>
            <p:nvPr/>
          </p:nvSpPr>
          <p:spPr>
            <a:xfrm rot="5400000">
              <a:off x="974243" y="8444070"/>
              <a:ext cx="631936" cy="775316"/>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Rounded Corners 62">
              <a:extLst>
                <a:ext uri="{FF2B5EF4-FFF2-40B4-BE49-F238E27FC236}">
                  <a16:creationId xmlns:a16="http://schemas.microsoft.com/office/drawing/2014/main" id="{7FAB8194-0D0B-5148-93E5-AC9450AA05D9}"/>
                </a:ext>
              </a:extLst>
            </p:cNvPr>
            <p:cNvSpPr/>
            <p:nvPr/>
          </p:nvSpPr>
          <p:spPr>
            <a:xfrm rot="5400000">
              <a:off x="966088" y="6988391"/>
              <a:ext cx="631938" cy="775317"/>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Rounded Corners 63">
              <a:extLst>
                <a:ext uri="{FF2B5EF4-FFF2-40B4-BE49-F238E27FC236}">
                  <a16:creationId xmlns:a16="http://schemas.microsoft.com/office/drawing/2014/main" id="{6F86E842-DE3D-028B-DE23-B50967EF7B60}"/>
                </a:ext>
              </a:extLst>
            </p:cNvPr>
            <p:cNvSpPr/>
            <p:nvPr/>
          </p:nvSpPr>
          <p:spPr>
            <a:xfrm rot="5400000">
              <a:off x="966089" y="7711907"/>
              <a:ext cx="631936" cy="775317"/>
            </a:xfrm>
            <a:prstGeom prst="roundRect">
              <a:avLst/>
            </a:prstGeom>
            <a:solidFill>
              <a:schemeClr val="accent1">
                <a:lumMod val="20000"/>
                <a:lumOff val="8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TextBox 64">
              <a:extLst>
                <a:ext uri="{FF2B5EF4-FFF2-40B4-BE49-F238E27FC236}">
                  <a16:creationId xmlns:a16="http://schemas.microsoft.com/office/drawing/2014/main" id="{5E1C4F1C-570A-D96A-0DA5-04672A86B97F}"/>
                </a:ext>
              </a:extLst>
            </p:cNvPr>
            <p:cNvSpPr txBox="1"/>
            <p:nvPr/>
          </p:nvSpPr>
          <p:spPr>
            <a:xfrm>
              <a:off x="967638" y="6522573"/>
              <a:ext cx="670376" cy="261400"/>
            </a:xfrm>
            <a:prstGeom prst="rect">
              <a:avLst/>
            </a:prstGeom>
            <a:noFill/>
          </p:spPr>
          <p:txBody>
            <a:bodyPr wrap="square" rtlCol="0">
              <a:spAutoFit/>
            </a:bodyPr>
            <a:lstStyle/>
            <a:p>
              <a:r>
                <a:rPr lang="en-US" sz="1100"/>
                <a:t>Game 1</a:t>
              </a:r>
            </a:p>
          </p:txBody>
        </p:sp>
        <p:sp>
          <p:nvSpPr>
            <p:cNvPr id="66" name="TextBox 65">
              <a:extLst>
                <a:ext uri="{FF2B5EF4-FFF2-40B4-BE49-F238E27FC236}">
                  <a16:creationId xmlns:a16="http://schemas.microsoft.com/office/drawing/2014/main" id="{1E03F1A2-99D1-8144-AFBA-390A3B62A966}"/>
                </a:ext>
              </a:extLst>
            </p:cNvPr>
            <p:cNvSpPr txBox="1"/>
            <p:nvPr/>
          </p:nvSpPr>
          <p:spPr>
            <a:xfrm>
              <a:off x="947091" y="7233073"/>
              <a:ext cx="670376" cy="261400"/>
            </a:xfrm>
            <a:prstGeom prst="rect">
              <a:avLst/>
            </a:prstGeom>
            <a:noFill/>
          </p:spPr>
          <p:txBody>
            <a:bodyPr wrap="square" rtlCol="0">
              <a:spAutoFit/>
            </a:bodyPr>
            <a:lstStyle/>
            <a:p>
              <a:r>
                <a:rPr lang="en-US" sz="1100"/>
                <a:t>Game 2</a:t>
              </a:r>
            </a:p>
          </p:txBody>
        </p:sp>
        <p:sp>
          <p:nvSpPr>
            <p:cNvPr id="67" name="TextBox 66">
              <a:extLst>
                <a:ext uri="{FF2B5EF4-FFF2-40B4-BE49-F238E27FC236}">
                  <a16:creationId xmlns:a16="http://schemas.microsoft.com/office/drawing/2014/main" id="{DB2A37F5-427A-EF89-93C9-F544C5BD35FF}"/>
                </a:ext>
              </a:extLst>
            </p:cNvPr>
            <p:cNvSpPr txBox="1"/>
            <p:nvPr/>
          </p:nvSpPr>
          <p:spPr>
            <a:xfrm>
              <a:off x="967638" y="7946982"/>
              <a:ext cx="670376" cy="261400"/>
            </a:xfrm>
            <a:prstGeom prst="rect">
              <a:avLst/>
            </a:prstGeom>
            <a:noFill/>
          </p:spPr>
          <p:txBody>
            <a:bodyPr wrap="square" rtlCol="0">
              <a:spAutoFit/>
            </a:bodyPr>
            <a:lstStyle/>
            <a:p>
              <a:r>
                <a:rPr lang="en-US" sz="1100"/>
                <a:t>Game 3</a:t>
              </a:r>
            </a:p>
          </p:txBody>
        </p:sp>
        <p:sp>
          <p:nvSpPr>
            <p:cNvPr id="68" name="TextBox 67">
              <a:extLst>
                <a:ext uri="{FF2B5EF4-FFF2-40B4-BE49-F238E27FC236}">
                  <a16:creationId xmlns:a16="http://schemas.microsoft.com/office/drawing/2014/main" id="{9DD19F03-62B8-A415-F9C9-7CAD95E6C3C9}"/>
                </a:ext>
              </a:extLst>
            </p:cNvPr>
            <p:cNvSpPr txBox="1"/>
            <p:nvPr/>
          </p:nvSpPr>
          <p:spPr>
            <a:xfrm>
              <a:off x="981407" y="8693227"/>
              <a:ext cx="670376" cy="261400"/>
            </a:xfrm>
            <a:prstGeom prst="rect">
              <a:avLst/>
            </a:prstGeom>
            <a:noFill/>
          </p:spPr>
          <p:txBody>
            <a:bodyPr wrap="square" rtlCol="0">
              <a:spAutoFit/>
            </a:bodyPr>
            <a:lstStyle/>
            <a:p>
              <a:r>
                <a:rPr lang="en-US" sz="1100"/>
                <a:t>Game 4</a:t>
              </a:r>
            </a:p>
          </p:txBody>
        </p:sp>
      </p:grpSp>
      <p:pic>
        <p:nvPicPr>
          <p:cNvPr id="3" name="Picture 2" descr="Stopwatch - Free Tools and utensils icons">
            <a:extLst>
              <a:ext uri="{FF2B5EF4-FFF2-40B4-BE49-F238E27FC236}">
                <a16:creationId xmlns:a16="http://schemas.microsoft.com/office/drawing/2014/main" id="{46A7ACFA-72C6-56BA-BC85-EDA545179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A7F9F54-8A6C-7BF1-7F1C-376AE73B7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latform Icons - Free SVG &amp; PNG Platform Images - Noun Project">
            <a:extLst>
              <a:ext uri="{FF2B5EF4-FFF2-40B4-BE49-F238E27FC236}">
                <a16:creationId xmlns:a16="http://schemas.microsoft.com/office/drawing/2014/main" id="{98052F90-126C-F7EF-1C77-C3B3B497A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ndoor Or Outdoor Icons - Free SVG &amp; PNG Indoor Or Outdoor Images - Noun  Project">
            <a:extLst>
              <a:ext uri="{FF2B5EF4-FFF2-40B4-BE49-F238E27FC236}">
                <a16:creationId xmlns:a16="http://schemas.microsoft.com/office/drawing/2014/main" id="{BDA148AC-2872-0360-4910-C10BBC07F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On the Path to Digital Transformation: A Business Imperative in the time of  Coronavirus">
            <a:extLst>
              <a:ext uri="{FF2B5EF4-FFF2-40B4-BE49-F238E27FC236}">
                <a16:creationId xmlns:a16="http://schemas.microsoft.com/office/drawing/2014/main" id="{76C1EB56-C0CD-1412-F165-77C60890181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45387" r="93932">
                        <a14:foregroundMark x1="53447" y1="33065" x2="67517" y2="72715"/>
                        <a14:foregroundMark x1="67517" y1="72715" x2="54769" y2="48387"/>
                        <a14:foregroundMark x1="54769" y1="48387" x2="56280" y2="71640"/>
                        <a14:foregroundMark x1="56280" y1="71640" x2="89518" y2="59140"/>
                        <a14:foregroundMark x1="89518" y1="59140" x2="83003" y2="55914"/>
                        <a14:foregroundMark x1="56846" y1="81048" x2="50331" y2="55645"/>
                        <a14:foregroundMark x1="50331" y1="55645" x2="54580" y2="31183"/>
                        <a14:foregroundMark x1="54580" y1="31183" x2="67422" y2="45968"/>
                        <a14:foregroundMark x1="67422" y1="45968" x2="51180" y2="44220"/>
                        <a14:foregroundMark x1="51180" y1="44220" x2="60340" y2="63441"/>
                        <a14:foregroundMark x1="60340" y1="63441" x2="58546" y2="55108"/>
                        <a14:foregroundMark x1="87630" y1="55511" x2="87630" y2="55511"/>
                      </a14:backgroundRemoval>
                    </a14:imgEffect>
                  </a14:imgLayer>
                </a14:imgProps>
              </a:ext>
              <a:ext uri="{28A0092B-C50C-407E-A947-70E740481C1C}">
                <a14:useLocalDpi xmlns:a14="http://schemas.microsoft.com/office/drawing/2010/main" val="0"/>
              </a:ext>
            </a:extLst>
          </a:blip>
          <a:srcRect l="42688" t="23300" r="3802" b="13611"/>
          <a:stretch/>
        </p:blipFill>
        <p:spPr bwMode="auto">
          <a:xfrm>
            <a:off x="181768" y="-8496"/>
            <a:ext cx="3282027" cy="27187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9F50C5-6B81-B3C6-EAE1-9107AD4E1630}"/>
              </a:ext>
            </a:extLst>
          </p:cNvPr>
          <p:cNvSpPr txBox="1"/>
          <p:nvPr/>
        </p:nvSpPr>
        <p:spPr>
          <a:xfrm>
            <a:off x="310506" y="4122016"/>
            <a:ext cx="5660198" cy="3108543"/>
          </a:xfrm>
          <a:prstGeom prst="rect">
            <a:avLst/>
          </a:prstGeom>
          <a:noFill/>
        </p:spPr>
        <p:txBody>
          <a:bodyPr wrap="square" rtlCol="0">
            <a:spAutoFit/>
          </a:bodyPr>
          <a:lstStyle/>
          <a:p>
            <a:pPr algn="just"/>
            <a:r>
              <a:rPr lang="en-US" sz="1400" b="0" i="0" u="none" strike="noStrike">
                <a:solidFill>
                  <a:srgbClr val="000000"/>
                </a:solidFill>
                <a:effectLst/>
              </a:rPr>
              <a:t>Do you have what it takes to be a top contender?  Qualify to Compete - The Olympics Edition - ignites the competitive spirit within your guests. Each team represents a state and tackles a range of engaging themed challenges, from capturing training photos to analyzing form and choreographing moves. Once their skills are honed, participants face heart-pounding physical trials such as relay races, long jumps, obstacle courses, and more. With each passing second, the atmosphere becomes more inclusive and the pressure intensifies, creating an unforgettable high-energy experience. The winning team, adorned with gleaming Olympic medals, proudly ascends the podium for the finale. Qualify to Compete - The Olympics Edition brings out the best in your participants both on the field and back in the office. Elevate your team's dynamics, unleash their competitive prowess, and create lasting memories of triumph and camaraderie with this unforgettable Olympic-inspired challenge.</a:t>
            </a:r>
            <a:r>
              <a:rPr lang="en-US" sz="1400"/>
              <a:t> </a:t>
            </a:r>
          </a:p>
        </p:txBody>
      </p:sp>
      <p:pic>
        <p:nvPicPr>
          <p:cNvPr id="19" name="Picture 18" descr="A group of people wearing matching lanyards&#10;&#10;Description automatically generated with medium confidence">
            <a:extLst>
              <a:ext uri="{FF2B5EF4-FFF2-40B4-BE49-F238E27FC236}">
                <a16:creationId xmlns:a16="http://schemas.microsoft.com/office/drawing/2014/main" id="{8521CA30-4A28-31F8-6668-FF5B3BC26A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767" y="7718369"/>
            <a:ext cx="1761429" cy="1502030"/>
          </a:xfrm>
          <a:prstGeom prst="rect">
            <a:avLst/>
          </a:prstGeom>
        </p:spPr>
      </p:pic>
      <p:pic>
        <p:nvPicPr>
          <p:cNvPr id="21" name="Picture 20" descr="A picture containing person, grass, footwear, outdoor&#10;&#10;Description automatically generated">
            <a:extLst>
              <a:ext uri="{FF2B5EF4-FFF2-40B4-BE49-F238E27FC236}">
                <a16:creationId xmlns:a16="http://schemas.microsoft.com/office/drawing/2014/main" id="{A2308BD8-A0E5-0A81-6457-DBB8F8B5DA0C}"/>
              </a:ext>
            </a:extLst>
          </p:cNvPr>
          <p:cNvPicPr>
            <a:picLocks noChangeAspect="1"/>
          </p:cNvPicPr>
          <p:nvPr/>
        </p:nvPicPr>
        <p:blipFill rotWithShape="1">
          <a:blip r:embed="rId9">
            <a:extLst>
              <a:ext uri="{28A0092B-C50C-407E-A947-70E740481C1C}">
                <a14:useLocalDpi xmlns:a14="http://schemas.microsoft.com/office/drawing/2010/main" val="0"/>
              </a:ext>
            </a:extLst>
          </a:blip>
          <a:srcRect l="37740" t="14826" r="4879" b="8168"/>
          <a:stretch/>
        </p:blipFill>
        <p:spPr>
          <a:xfrm>
            <a:off x="2113289" y="7705190"/>
            <a:ext cx="1772911" cy="1502031"/>
          </a:xfrm>
          <a:prstGeom prst="rect">
            <a:avLst/>
          </a:prstGeom>
        </p:spPr>
      </p:pic>
      <p:pic>
        <p:nvPicPr>
          <p:cNvPr id="26" name="Picture 25" descr="A group of people on a field&#10;&#10;Description automatically generated with medium confidence">
            <a:extLst>
              <a:ext uri="{FF2B5EF4-FFF2-40B4-BE49-F238E27FC236}">
                <a16:creationId xmlns:a16="http://schemas.microsoft.com/office/drawing/2014/main" id="{9D3C4AE2-3278-5664-1319-5789E81863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2762" y="7705190"/>
            <a:ext cx="2002708" cy="1502031"/>
          </a:xfrm>
          <a:prstGeom prst="rect">
            <a:avLst/>
          </a:prstGeom>
        </p:spPr>
      </p:pic>
      <p:pic>
        <p:nvPicPr>
          <p:cNvPr id="16" name="Picture 2" descr="On the Path to Digital Transformation: A Business Imperative in the time of  Coronavirus">
            <a:extLst>
              <a:ext uri="{FF2B5EF4-FFF2-40B4-BE49-F238E27FC236}">
                <a16:creationId xmlns:a16="http://schemas.microsoft.com/office/drawing/2014/main" id="{4522B6BF-AF99-406D-B762-D82E517C5D0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45387" r="93932">
                        <a14:foregroundMark x1="53447" y1="33065" x2="67517" y2="72715"/>
                        <a14:foregroundMark x1="67517" y1="72715" x2="54769" y2="48387"/>
                        <a14:foregroundMark x1="54769" y1="48387" x2="56280" y2="71640"/>
                        <a14:foregroundMark x1="56280" y1="71640" x2="89518" y2="59140"/>
                        <a14:foregroundMark x1="89518" y1="59140" x2="83003" y2="55914"/>
                        <a14:foregroundMark x1="56846" y1="81048" x2="50331" y2="55645"/>
                        <a14:foregroundMark x1="50331" y1="55645" x2="54580" y2="31183"/>
                        <a14:foregroundMark x1="54580" y1="31183" x2="67422" y2="45968"/>
                        <a14:foregroundMark x1="67422" y1="45968" x2="51180" y2="44220"/>
                        <a14:foregroundMark x1="51180" y1="44220" x2="60340" y2="63441"/>
                        <a14:foregroundMark x1="60340" y1="63441" x2="58546" y2="55108"/>
                        <a14:foregroundMark x1="87630" y1="55511" x2="87630" y2="55511"/>
                      </a14:backgroundRemoval>
                    </a14:imgEffect>
                  </a14:imgLayer>
                </a14:imgProps>
              </a:ext>
              <a:ext uri="{28A0092B-C50C-407E-A947-70E740481C1C}">
                <a14:useLocalDpi xmlns:a14="http://schemas.microsoft.com/office/drawing/2010/main" val="0"/>
              </a:ext>
            </a:extLst>
          </a:blip>
          <a:srcRect l="42688" t="23300" r="3802" b="13611"/>
          <a:stretch/>
        </p:blipFill>
        <p:spPr bwMode="auto">
          <a:xfrm>
            <a:off x="6070007" y="8445051"/>
            <a:ext cx="1583360" cy="131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66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15182</TotalTime>
  <Words>196</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27</cp:revision>
  <cp:lastPrinted>2023-06-01T16:40:03Z</cp:lastPrinted>
  <dcterms:created xsi:type="dcterms:W3CDTF">2023-05-12T12:16:30Z</dcterms:created>
  <dcterms:modified xsi:type="dcterms:W3CDTF">2023-08-14T17:50:10Z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