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70" r:id="rId5"/>
  </p:sldIdLst>
  <p:sldSz cx="7772400" cy="100584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E265C98-33E9-48B8-8B68-1292ADF4C33D}">
          <p14:sldIdLst>
            <p14:sldId id="27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4CA8"/>
    <a:srgbClr val="EFEBD1"/>
    <a:srgbClr val="FFCC99"/>
    <a:srgbClr val="CCCCFF"/>
    <a:srgbClr val="C0D4F5"/>
    <a:srgbClr val="5074A7"/>
    <a:srgbClr val="DA9D6F"/>
    <a:srgbClr val="9C9579"/>
    <a:srgbClr val="53B8D6"/>
    <a:srgbClr val="2EBE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04EB75-B684-4ECE-B19C-720BB249316D}" v="1" dt="2023-08-14T17:52:13.4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55" autoAdjust="0"/>
    <p:restoredTop sz="94660"/>
  </p:normalViewPr>
  <p:slideViewPr>
    <p:cSldViewPr snapToGrid="0">
      <p:cViewPr varScale="1">
        <p:scale>
          <a:sx n="74" d="100"/>
          <a:sy n="74" d="100"/>
        </p:scale>
        <p:origin x="2874" y="96"/>
      </p:cViewPr>
      <p:guideLst/>
    </p:cSldViewPr>
  </p:slideViewPr>
  <p:notesTextViewPr>
    <p:cViewPr>
      <p:scale>
        <a:sx n="1" d="1"/>
        <a:sy n="1" d="1"/>
      </p:scale>
      <p:origin x="0" y="0"/>
    </p:cViewPr>
  </p:notesTextViewPr>
  <p:sorterViewPr>
    <p:cViewPr>
      <p:scale>
        <a:sx n="81" d="100"/>
        <a:sy n="81"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ather Miller" userId="512a90a0-3341-465e-b8d0-9b7f5805cd9f" providerId="ADAL" clId="{8904EB75-B684-4ECE-B19C-720BB249316D}"/>
    <pc:docChg chg="addSld delSld modSld modSection">
      <pc:chgData name="Heather Miller" userId="512a90a0-3341-465e-b8d0-9b7f5805cd9f" providerId="ADAL" clId="{8904EB75-B684-4ECE-B19C-720BB249316D}" dt="2023-08-14T17:52:14.502" v="1" actId="47"/>
      <pc:docMkLst>
        <pc:docMk/>
      </pc:docMkLst>
      <pc:sldChg chg="add">
        <pc:chgData name="Heather Miller" userId="512a90a0-3341-465e-b8d0-9b7f5805cd9f" providerId="ADAL" clId="{8904EB75-B684-4ECE-B19C-720BB249316D}" dt="2023-08-14T17:52:13.434" v="0"/>
        <pc:sldMkLst>
          <pc:docMk/>
          <pc:sldMk cId="940674842" sldId="270"/>
        </pc:sldMkLst>
      </pc:sldChg>
      <pc:sldChg chg="del">
        <pc:chgData name="Heather Miller" userId="512a90a0-3341-465e-b8d0-9b7f5805cd9f" providerId="ADAL" clId="{8904EB75-B684-4ECE-B19C-720BB249316D}" dt="2023-08-14T17:52:14.502" v="1" actId="47"/>
        <pc:sldMkLst>
          <pc:docMk/>
          <pc:sldMk cId="445118684" sldId="37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314" cy="481710"/>
          </a:xfrm>
          <a:prstGeom prst="rect">
            <a:avLst/>
          </a:prstGeom>
        </p:spPr>
        <p:txBody>
          <a:bodyPr vert="horz" lIns="95088" tIns="47544" rIns="95088" bIns="47544" rtlCol="0"/>
          <a:lstStyle>
            <a:lvl1pPr algn="l">
              <a:defRPr sz="1200"/>
            </a:lvl1pPr>
          </a:lstStyle>
          <a:p>
            <a:endParaRPr lang="en-US"/>
          </a:p>
        </p:txBody>
      </p:sp>
      <p:sp>
        <p:nvSpPr>
          <p:cNvPr id="3" name="Date Placeholder 2"/>
          <p:cNvSpPr>
            <a:spLocks noGrp="1"/>
          </p:cNvSpPr>
          <p:nvPr>
            <p:ph type="dt" idx="1"/>
          </p:nvPr>
        </p:nvSpPr>
        <p:spPr>
          <a:xfrm>
            <a:off x="4144234" y="0"/>
            <a:ext cx="3169314" cy="481710"/>
          </a:xfrm>
          <a:prstGeom prst="rect">
            <a:avLst/>
          </a:prstGeom>
        </p:spPr>
        <p:txBody>
          <a:bodyPr vert="horz" lIns="95088" tIns="47544" rIns="95088" bIns="47544" rtlCol="0"/>
          <a:lstStyle>
            <a:lvl1pPr algn="r">
              <a:defRPr sz="1200"/>
            </a:lvl1pPr>
          </a:lstStyle>
          <a:p>
            <a:fld id="{C11D8444-7A61-46F5-90DF-3283CE9678B7}" type="datetimeFigureOut">
              <a:rPr lang="en-US" smtClean="0"/>
              <a:t>8/9/2023</a:t>
            </a:fld>
            <a:endParaRPr lang="en-US"/>
          </a:p>
        </p:txBody>
      </p:sp>
      <p:sp>
        <p:nvSpPr>
          <p:cNvPr id="4" name="Slide Image Placeholder 3"/>
          <p:cNvSpPr>
            <a:spLocks noGrp="1" noRot="1" noChangeAspect="1"/>
          </p:cNvSpPr>
          <p:nvPr>
            <p:ph type="sldImg" idx="2"/>
          </p:nvPr>
        </p:nvSpPr>
        <p:spPr>
          <a:xfrm>
            <a:off x="2406650" y="1201738"/>
            <a:ext cx="2501900" cy="3238500"/>
          </a:xfrm>
          <a:prstGeom prst="rect">
            <a:avLst/>
          </a:prstGeom>
          <a:noFill/>
          <a:ln w="12700">
            <a:solidFill>
              <a:prstClr val="black"/>
            </a:solidFill>
          </a:ln>
        </p:spPr>
        <p:txBody>
          <a:bodyPr vert="horz" lIns="95088" tIns="47544" rIns="95088" bIns="47544" rtlCol="0" anchor="ctr"/>
          <a:lstStyle/>
          <a:p>
            <a:endParaRPr lang="en-US"/>
          </a:p>
        </p:txBody>
      </p:sp>
      <p:sp>
        <p:nvSpPr>
          <p:cNvPr id="5" name="Notes Placeholder 4"/>
          <p:cNvSpPr>
            <a:spLocks noGrp="1"/>
          </p:cNvSpPr>
          <p:nvPr>
            <p:ph type="body" sz="quarter" idx="3"/>
          </p:nvPr>
        </p:nvSpPr>
        <p:spPr>
          <a:xfrm>
            <a:off x="732017" y="4620784"/>
            <a:ext cx="5851168" cy="3781091"/>
          </a:xfrm>
          <a:prstGeom prst="rect">
            <a:avLst/>
          </a:prstGeom>
        </p:spPr>
        <p:txBody>
          <a:bodyPr vert="horz" lIns="95088" tIns="47544" rIns="95088" bIns="475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90"/>
            <a:ext cx="3169314" cy="481710"/>
          </a:xfrm>
          <a:prstGeom prst="rect">
            <a:avLst/>
          </a:prstGeom>
        </p:spPr>
        <p:txBody>
          <a:bodyPr vert="horz" lIns="95088" tIns="47544" rIns="95088" bIns="47544" rtlCol="0" anchor="b"/>
          <a:lstStyle>
            <a:lvl1pPr algn="l">
              <a:defRPr sz="1200"/>
            </a:lvl1pPr>
          </a:lstStyle>
          <a:p>
            <a:endParaRPr lang="en-US"/>
          </a:p>
        </p:txBody>
      </p:sp>
      <p:sp>
        <p:nvSpPr>
          <p:cNvPr id="7" name="Slide Number Placeholder 6"/>
          <p:cNvSpPr>
            <a:spLocks noGrp="1"/>
          </p:cNvSpPr>
          <p:nvPr>
            <p:ph type="sldNum" sz="quarter" idx="5"/>
          </p:nvPr>
        </p:nvSpPr>
        <p:spPr>
          <a:xfrm>
            <a:off x="4144234" y="9119490"/>
            <a:ext cx="3169314" cy="481710"/>
          </a:xfrm>
          <a:prstGeom prst="rect">
            <a:avLst/>
          </a:prstGeom>
        </p:spPr>
        <p:txBody>
          <a:bodyPr vert="horz" lIns="95088" tIns="47544" rIns="95088" bIns="47544" rtlCol="0" anchor="b"/>
          <a:lstStyle>
            <a:lvl1pPr algn="r">
              <a:defRPr sz="1200"/>
            </a:lvl1pPr>
          </a:lstStyle>
          <a:p>
            <a:fld id="{33A3B2BE-3C1B-4C75-B91A-D3C07D901CB5}" type="slidenum">
              <a:rPr lang="en-US" smtClean="0"/>
              <a:t>‹#›</a:t>
            </a:fld>
            <a:endParaRPr lang="en-US"/>
          </a:p>
        </p:txBody>
      </p:sp>
    </p:spTree>
    <p:extLst>
      <p:ext uri="{BB962C8B-B14F-4D97-AF65-F5344CB8AC3E}">
        <p14:creationId xmlns:p14="http://schemas.microsoft.com/office/powerpoint/2010/main" val="3538518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1420200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1552551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1302121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4267741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2100590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AE13AD-EF3E-415B-9590-F768A71DD196}"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532896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AE13AD-EF3E-415B-9590-F768A71DD196}" type="datetimeFigureOut">
              <a:rPr lang="en-US" smtClean="0"/>
              <a:t>8/9/2023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4242934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AE13AD-EF3E-415B-9590-F768A71DD196}" type="datetimeFigureOut">
              <a:rPr lang="en-US" smtClean="0"/>
              <a:t>8/9/2023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579695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AE13AD-EF3E-415B-9590-F768A71DD196}" type="datetimeFigureOut">
              <a:rPr lang="en-US" smtClean="0"/>
              <a:t>8/9/2023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2069702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B4AE13AD-EF3E-415B-9590-F768A71DD196}"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1979627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B4AE13AD-EF3E-415B-9590-F768A71DD196}"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65929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B4AE13AD-EF3E-415B-9590-F768A71DD196}" type="datetimeFigureOut">
              <a:rPr lang="en-US" smtClean="0"/>
              <a:t>8/9/2023</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73F92249-F61C-406F-BE66-E250201A58C9}" type="slidenum">
              <a:rPr lang="en-US" smtClean="0"/>
              <a:t>‹#›</a:t>
            </a:fld>
            <a:endParaRPr lang="en-US"/>
          </a:p>
        </p:txBody>
      </p:sp>
    </p:spTree>
    <p:extLst>
      <p:ext uri="{BB962C8B-B14F-4D97-AF65-F5344CB8AC3E}">
        <p14:creationId xmlns:p14="http://schemas.microsoft.com/office/powerpoint/2010/main" val="27684516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61E874E-FC51-D316-D293-5E19FDBF10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0363" b="51458"/>
          <a:stretch/>
        </p:blipFill>
        <p:spPr bwMode="auto">
          <a:xfrm>
            <a:off x="0" y="-114216"/>
            <a:ext cx="2849503" cy="2786610"/>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B336266C-B9EC-EA4D-4CE7-D2FFFBFF388D}"/>
              </a:ext>
            </a:extLst>
          </p:cNvPr>
          <p:cNvSpPr/>
          <p:nvPr/>
        </p:nvSpPr>
        <p:spPr>
          <a:xfrm>
            <a:off x="118997" y="2498326"/>
            <a:ext cx="7565721" cy="606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954244-DE10-1979-7159-F149B5476EA2}"/>
              </a:ext>
            </a:extLst>
          </p:cNvPr>
          <p:cNvSpPr txBox="1"/>
          <p:nvPr/>
        </p:nvSpPr>
        <p:spPr>
          <a:xfrm>
            <a:off x="3316174" y="1377256"/>
            <a:ext cx="3862018" cy="1015663"/>
          </a:xfrm>
          <a:prstGeom prst="rect">
            <a:avLst/>
          </a:prstGeom>
          <a:noFill/>
        </p:spPr>
        <p:txBody>
          <a:bodyPr wrap="square" rtlCol="0">
            <a:spAutoFit/>
          </a:bodyPr>
          <a:lstStyle/>
          <a:p>
            <a:r>
              <a:rPr lang="en-US" sz="6000" b="1" dirty="0">
                <a:latin typeface="Britannic Bold" panose="020B0903060703020204" pitchFamily="34" charset="0"/>
                <a:cs typeface="Arial" panose="020B0604020202020204" pitchFamily="34" charset="0"/>
              </a:rPr>
              <a:t>Challenge</a:t>
            </a:r>
          </a:p>
        </p:txBody>
      </p:sp>
      <p:sp>
        <p:nvSpPr>
          <p:cNvPr id="9" name="Rectangle 8">
            <a:extLst>
              <a:ext uri="{FF2B5EF4-FFF2-40B4-BE49-F238E27FC236}">
                <a16:creationId xmlns:a16="http://schemas.microsoft.com/office/drawing/2014/main" id="{807BFAF3-CCF8-F940-9A51-635E42F442FE}"/>
              </a:ext>
            </a:extLst>
          </p:cNvPr>
          <p:cNvSpPr/>
          <p:nvPr/>
        </p:nvSpPr>
        <p:spPr>
          <a:xfrm>
            <a:off x="87682" y="100208"/>
            <a:ext cx="7565721" cy="983293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F76C406-C461-5C19-497D-2ACF920A3EBE}"/>
              </a:ext>
            </a:extLst>
          </p:cNvPr>
          <p:cNvSpPr/>
          <p:nvPr/>
        </p:nvSpPr>
        <p:spPr>
          <a:xfrm>
            <a:off x="112201" y="9279510"/>
            <a:ext cx="5674290" cy="1110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FA47742B-22F2-7173-54F2-E5BD0D33B3B1}"/>
              </a:ext>
            </a:extLst>
          </p:cNvPr>
          <p:cNvSpPr/>
          <p:nvPr/>
        </p:nvSpPr>
        <p:spPr>
          <a:xfrm>
            <a:off x="307804" y="7100508"/>
            <a:ext cx="7179721" cy="120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picture containing text, art, screenshot, graphics&#10;&#10;Description automatically generated">
            <a:extLst>
              <a:ext uri="{FF2B5EF4-FFF2-40B4-BE49-F238E27FC236}">
                <a16:creationId xmlns:a16="http://schemas.microsoft.com/office/drawing/2014/main" id="{64618BC9-151C-8766-445D-74585008B5DB}"/>
              </a:ext>
            </a:extLst>
          </p:cNvPr>
          <p:cNvPicPr>
            <a:picLocks noChangeAspect="1"/>
          </p:cNvPicPr>
          <p:nvPr/>
        </p:nvPicPr>
        <p:blipFill rotWithShape="1">
          <a:blip r:embed="rId3">
            <a:extLst>
              <a:ext uri="{28A0092B-C50C-407E-A947-70E740481C1C}">
                <a14:useLocalDpi xmlns:a14="http://schemas.microsoft.com/office/drawing/2010/main" val="0"/>
              </a:ext>
            </a:extLst>
          </a:blip>
          <a:srcRect b="10994"/>
          <a:stretch/>
        </p:blipFill>
        <p:spPr>
          <a:xfrm>
            <a:off x="2490582" y="100978"/>
            <a:ext cx="5049539" cy="1528481"/>
          </a:xfrm>
          <a:prstGeom prst="rect">
            <a:avLst/>
          </a:prstGeom>
        </p:spPr>
      </p:pic>
      <p:grpSp>
        <p:nvGrpSpPr>
          <p:cNvPr id="3" name="Group 2">
            <a:extLst>
              <a:ext uri="{FF2B5EF4-FFF2-40B4-BE49-F238E27FC236}">
                <a16:creationId xmlns:a16="http://schemas.microsoft.com/office/drawing/2014/main" id="{DE8FE7B1-17B5-100F-EBE7-E60DA2A60592}"/>
              </a:ext>
            </a:extLst>
          </p:cNvPr>
          <p:cNvGrpSpPr/>
          <p:nvPr/>
        </p:nvGrpSpPr>
        <p:grpSpPr>
          <a:xfrm>
            <a:off x="5983423" y="3966683"/>
            <a:ext cx="1676216" cy="4030539"/>
            <a:chOff x="4953998" y="5809295"/>
            <a:chExt cx="1594078" cy="3833043"/>
          </a:xfrm>
        </p:grpSpPr>
        <p:sp>
          <p:nvSpPr>
            <p:cNvPr id="19" name="Rectangle: Rounded Corners 18">
              <a:extLst>
                <a:ext uri="{FF2B5EF4-FFF2-40B4-BE49-F238E27FC236}">
                  <a16:creationId xmlns:a16="http://schemas.microsoft.com/office/drawing/2014/main" id="{D8FD3EE7-325D-509A-2154-7402B6F513DB}"/>
                </a:ext>
              </a:extLst>
            </p:cNvPr>
            <p:cNvSpPr/>
            <p:nvPr/>
          </p:nvSpPr>
          <p:spPr>
            <a:xfrm>
              <a:off x="5391842" y="5809295"/>
              <a:ext cx="253893" cy="403865"/>
            </a:xfrm>
            <a:prstGeom prst="roundRect">
              <a:avLst/>
            </a:prstGeom>
            <a:solidFill>
              <a:schemeClr val="accent1">
                <a:lumMod val="60000"/>
                <a:lumOff val="4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89B5E1CC-AD6B-30E1-CB16-36EEA398E8B0}"/>
                </a:ext>
              </a:extLst>
            </p:cNvPr>
            <p:cNvSpPr/>
            <p:nvPr/>
          </p:nvSpPr>
          <p:spPr>
            <a:xfrm>
              <a:off x="5391842" y="6248328"/>
              <a:ext cx="265631" cy="2978357"/>
            </a:xfrm>
            <a:prstGeom prst="roundRect">
              <a:avLst/>
            </a:prstGeom>
            <a:solidFill>
              <a:schemeClr val="accent1">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070A4ED8-ABE5-5F94-7C95-3D9D4D3DA86E}"/>
                </a:ext>
              </a:extLst>
            </p:cNvPr>
            <p:cNvSpPr/>
            <p:nvPr/>
          </p:nvSpPr>
          <p:spPr>
            <a:xfrm>
              <a:off x="5391842" y="9275324"/>
              <a:ext cx="281645" cy="367014"/>
            </a:xfrm>
            <a:prstGeom prst="roundRect">
              <a:avLst/>
            </a:prstGeom>
            <a:solidFill>
              <a:schemeClr val="accent1">
                <a:lumMod val="5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5778AB84-8056-3896-40D3-F6CD7305684B}"/>
                </a:ext>
              </a:extLst>
            </p:cNvPr>
            <p:cNvSpPr txBox="1"/>
            <p:nvPr/>
          </p:nvSpPr>
          <p:spPr>
            <a:xfrm>
              <a:off x="5645735" y="5890931"/>
              <a:ext cx="461545" cy="263426"/>
            </a:xfrm>
            <a:prstGeom prst="rect">
              <a:avLst/>
            </a:prstGeom>
            <a:noFill/>
          </p:spPr>
          <p:txBody>
            <a:bodyPr wrap="none" rtlCol="0">
              <a:spAutoFit/>
            </a:bodyPr>
            <a:lstStyle/>
            <a:p>
              <a:r>
                <a:rPr lang="en-US" sz="1200"/>
                <a:t>Intro</a:t>
              </a:r>
            </a:p>
          </p:txBody>
        </p:sp>
        <p:sp>
          <p:nvSpPr>
            <p:cNvPr id="24" name="TextBox 23">
              <a:extLst>
                <a:ext uri="{FF2B5EF4-FFF2-40B4-BE49-F238E27FC236}">
                  <a16:creationId xmlns:a16="http://schemas.microsoft.com/office/drawing/2014/main" id="{BC6B6F84-AAE7-050A-41E4-1C494C1202D6}"/>
                </a:ext>
              </a:extLst>
            </p:cNvPr>
            <p:cNvSpPr txBox="1"/>
            <p:nvPr/>
          </p:nvSpPr>
          <p:spPr>
            <a:xfrm>
              <a:off x="5661267" y="9341885"/>
              <a:ext cx="617100" cy="263426"/>
            </a:xfrm>
            <a:prstGeom prst="rect">
              <a:avLst/>
            </a:prstGeom>
            <a:noFill/>
          </p:spPr>
          <p:txBody>
            <a:bodyPr wrap="none" rtlCol="0">
              <a:spAutoFit/>
            </a:bodyPr>
            <a:lstStyle/>
            <a:p>
              <a:r>
                <a:rPr lang="en-US" sz="1200"/>
                <a:t>Awards</a:t>
              </a:r>
            </a:p>
          </p:txBody>
        </p:sp>
        <p:sp>
          <p:nvSpPr>
            <p:cNvPr id="29" name="TextBox 28">
              <a:extLst>
                <a:ext uri="{FF2B5EF4-FFF2-40B4-BE49-F238E27FC236}">
                  <a16:creationId xmlns:a16="http://schemas.microsoft.com/office/drawing/2014/main" id="{F2D188A4-A3BD-2301-E67B-42C8B406AA97}"/>
                </a:ext>
              </a:extLst>
            </p:cNvPr>
            <p:cNvSpPr txBox="1"/>
            <p:nvPr/>
          </p:nvSpPr>
          <p:spPr>
            <a:xfrm>
              <a:off x="5632366" y="7600430"/>
              <a:ext cx="915710" cy="263426"/>
            </a:xfrm>
            <a:prstGeom prst="rect">
              <a:avLst/>
            </a:prstGeom>
            <a:noFill/>
          </p:spPr>
          <p:txBody>
            <a:bodyPr wrap="none" rtlCol="0">
              <a:spAutoFit/>
            </a:bodyPr>
            <a:lstStyle/>
            <a:p>
              <a:r>
                <a:rPr lang="en-US" sz="1200"/>
                <a:t>Competition</a:t>
              </a:r>
            </a:p>
          </p:txBody>
        </p:sp>
        <p:cxnSp>
          <p:nvCxnSpPr>
            <p:cNvPr id="31" name="Straight Connector 30">
              <a:extLst>
                <a:ext uri="{FF2B5EF4-FFF2-40B4-BE49-F238E27FC236}">
                  <a16:creationId xmlns:a16="http://schemas.microsoft.com/office/drawing/2014/main" id="{ACDF66A1-7122-6BBD-43E6-64F5D5A8D64B}"/>
                </a:ext>
              </a:extLst>
            </p:cNvPr>
            <p:cNvCxnSpPr/>
            <p:nvPr/>
          </p:nvCxnSpPr>
          <p:spPr>
            <a:xfrm>
              <a:off x="5231811" y="5844428"/>
              <a:ext cx="0" cy="3792119"/>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4D276CCC-C285-D7CA-206C-730EB7B8C213}"/>
                </a:ext>
              </a:extLst>
            </p:cNvPr>
            <p:cNvSpPr txBox="1"/>
            <p:nvPr/>
          </p:nvSpPr>
          <p:spPr>
            <a:xfrm rot="16200000">
              <a:off x="4661790" y="7642514"/>
              <a:ext cx="847841" cy="263426"/>
            </a:xfrm>
            <a:prstGeom prst="rect">
              <a:avLst/>
            </a:prstGeom>
            <a:noFill/>
          </p:spPr>
          <p:txBody>
            <a:bodyPr wrap="none" rtlCol="0">
              <a:spAutoFit/>
            </a:bodyPr>
            <a:lstStyle/>
            <a:p>
              <a:r>
                <a:rPr lang="en-US" sz="1200"/>
                <a:t>90 Minutes</a:t>
              </a:r>
            </a:p>
          </p:txBody>
        </p:sp>
      </p:grpSp>
      <p:pic>
        <p:nvPicPr>
          <p:cNvPr id="16" name="Picture 6" descr="Platform Icons - Free SVG &amp; PNG Platform Images - Noun Project">
            <a:extLst>
              <a:ext uri="{FF2B5EF4-FFF2-40B4-BE49-F238E27FC236}">
                <a16:creationId xmlns:a16="http://schemas.microsoft.com/office/drawing/2014/main" id="{646CC8CA-2708-0E94-4D52-DF37CF59D4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6972" y="3339729"/>
            <a:ext cx="487597" cy="48759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Stopwatch - Free Tools and utensils icons">
            <a:extLst>
              <a:ext uri="{FF2B5EF4-FFF2-40B4-BE49-F238E27FC236}">
                <a16:creationId xmlns:a16="http://schemas.microsoft.com/office/drawing/2014/main" id="{1986396B-DC9C-0A56-1FF5-37B7418757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579" y="3319084"/>
            <a:ext cx="445567" cy="44556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a:extLst>
              <a:ext uri="{FF2B5EF4-FFF2-40B4-BE49-F238E27FC236}">
                <a16:creationId xmlns:a16="http://schemas.microsoft.com/office/drawing/2014/main" id="{92388D93-CBF1-09EF-BA2D-F511DB18D0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44887" y="3369043"/>
            <a:ext cx="429366" cy="429366"/>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FF69E315-2C22-A0D4-E0D6-D70670C97DC0}"/>
              </a:ext>
            </a:extLst>
          </p:cNvPr>
          <p:cNvSpPr txBox="1"/>
          <p:nvPr/>
        </p:nvSpPr>
        <p:spPr>
          <a:xfrm>
            <a:off x="6621465" y="3260604"/>
            <a:ext cx="978794" cy="646331"/>
          </a:xfrm>
          <a:prstGeom prst="rect">
            <a:avLst/>
          </a:prstGeom>
          <a:noFill/>
        </p:spPr>
        <p:txBody>
          <a:bodyPr wrap="none" rtlCol="0">
            <a:spAutoFit/>
          </a:bodyPr>
          <a:lstStyle/>
          <a:p>
            <a:r>
              <a:rPr lang="en-US"/>
              <a:t>Indoor</a:t>
            </a:r>
          </a:p>
          <a:p>
            <a:r>
              <a:rPr lang="en-US"/>
              <a:t>Outdoor</a:t>
            </a:r>
          </a:p>
        </p:txBody>
      </p:sp>
      <p:pic>
        <p:nvPicPr>
          <p:cNvPr id="28" name="Picture 8" descr="Indoor Or Outdoor Icons - Free SVG &amp; PNG Indoor Or Outdoor Images - Noun  Project">
            <a:extLst>
              <a:ext uri="{FF2B5EF4-FFF2-40B4-BE49-F238E27FC236}">
                <a16:creationId xmlns:a16="http://schemas.microsoft.com/office/drawing/2014/main" id="{ACF584CE-9418-E401-539D-E239742F191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65526" y="3199837"/>
            <a:ext cx="704850" cy="70485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6A1E87F8-C386-BCAC-EE95-CE50662C07FD}"/>
              </a:ext>
            </a:extLst>
          </p:cNvPr>
          <p:cNvSpPr txBox="1"/>
          <p:nvPr/>
        </p:nvSpPr>
        <p:spPr>
          <a:xfrm>
            <a:off x="4909983" y="3383615"/>
            <a:ext cx="552715" cy="369332"/>
          </a:xfrm>
          <a:prstGeom prst="rect">
            <a:avLst/>
          </a:prstGeom>
          <a:noFill/>
        </p:spPr>
        <p:txBody>
          <a:bodyPr wrap="none" rtlCol="0">
            <a:spAutoFit/>
          </a:bodyPr>
          <a:lstStyle/>
          <a:p>
            <a:r>
              <a:rPr lang="en-US"/>
              <a:t>Live</a:t>
            </a:r>
          </a:p>
        </p:txBody>
      </p:sp>
      <p:sp>
        <p:nvSpPr>
          <p:cNvPr id="45" name="TextBox 44">
            <a:extLst>
              <a:ext uri="{FF2B5EF4-FFF2-40B4-BE49-F238E27FC236}">
                <a16:creationId xmlns:a16="http://schemas.microsoft.com/office/drawing/2014/main" id="{3D346274-4E9C-010F-DE2C-5B8DEDF07CCA}"/>
              </a:ext>
            </a:extLst>
          </p:cNvPr>
          <p:cNvSpPr txBox="1"/>
          <p:nvPr/>
        </p:nvSpPr>
        <p:spPr>
          <a:xfrm>
            <a:off x="638146" y="3218703"/>
            <a:ext cx="947695" cy="646331"/>
          </a:xfrm>
          <a:prstGeom prst="rect">
            <a:avLst/>
          </a:prstGeom>
          <a:noFill/>
        </p:spPr>
        <p:txBody>
          <a:bodyPr wrap="none" rtlCol="0">
            <a:spAutoFit/>
          </a:bodyPr>
          <a:lstStyle/>
          <a:p>
            <a:r>
              <a:rPr lang="en-US"/>
              <a:t>60 to</a:t>
            </a:r>
          </a:p>
          <a:p>
            <a:r>
              <a:rPr lang="en-US"/>
              <a:t>120 min</a:t>
            </a:r>
          </a:p>
        </p:txBody>
      </p:sp>
      <p:sp>
        <p:nvSpPr>
          <p:cNvPr id="46" name="TextBox 45">
            <a:extLst>
              <a:ext uri="{FF2B5EF4-FFF2-40B4-BE49-F238E27FC236}">
                <a16:creationId xmlns:a16="http://schemas.microsoft.com/office/drawing/2014/main" id="{0BC94C1B-CB9A-0556-9882-5714074CDDDB}"/>
              </a:ext>
            </a:extLst>
          </p:cNvPr>
          <p:cNvSpPr txBox="1"/>
          <p:nvPr/>
        </p:nvSpPr>
        <p:spPr>
          <a:xfrm>
            <a:off x="307804" y="4052525"/>
            <a:ext cx="5478686" cy="3323987"/>
          </a:xfrm>
          <a:prstGeom prst="rect">
            <a:avLst/>
          </a:prstGeom>
          <a:noFill/>
        </p:spPr>
        <p:txBody>
          <a:bodyPr wrap="square" rtlCol="0">
            <a:spAutoFit/>
          </a:bodyPr>
          <a:lstStyle/>
          <a:p>
            <a:pPr algn="just"/>
            <a:r>
              <a:rPr lang="en-US" sz="1400" b="0" i="0" u="none" strike="noStrike" dirty="0">
                <a:solidFill>
                  <a:srgbClr val="000000"/>
                </a:solidFill>
                <a:effectLst/>
              </a:rPr>
              <a:t>Introducing the Techno Challenge, an engaging and competitive team event revolutionizing attendee engagement. Using our game app, teams embark on a thrilling showdown through nearly 100 tasks of varying difficulty to create an upbeat and dynamic experience.   As teams navigate risks and rewards, the clock ticks and guests step up to confidently tackle challenges.  </a:t>
            </a:r>
          </a:p>
          <a:p>
            <a:pPr algn="just"/>
            <a:endParaRPr lang="en-US" sz="1400" dirty="0">
              <a:solidFill>
                <a:srgbClr val="000000"/>
              </a:solidFill>
            </a:endParaRPr>
          </a:p>
          <a:p>
            <a:pPr algn="just"/>
            <a:r>
              <a:rPr lang="en-US" sz="1400" b="0" i="0" u="none" strike="noStrike" dirty="0">
                <a:solidFill>
                  <a:srgbClr val="000000"/>
                </a:solidFill>
                <a:effectLst/>
              </a:rPr>
              <a:t>In this high-energy environment, every direction you look something exciting is happening! You’ll see one corner of the room juggling, another dragon-balling, and another singing a custom team chant! There is never a dull moment when this event is in full motion!  The Techno Challenge guarantees laughter, exhilaration, and a strong sense of togetherness as teams bond and individuals discover their strengths and the diverse skills of their group.  Trust is built through task completion, fostering a deep appreciation for each team member's abilities.</a:t>
            </a:r>
            <a:r>
              <a:rPr lang="en-US" sz="1400" dirty="0"/>
              <a:t> </a:t>
            </a:r>
          </a:p>
        </p:txBody>
      </p:sp>
      <p:sp>
        <p:nvSpPr>
          <p:cNvPr id="47" name="TextBox 46">
            <a:extLst>
              <a:ext uri="{FF2B5EF4-FFF2-40B4-BE49-F238E27FC236}">
                <a16:creationId xmlns:a16="http://schemas.microsoft.com/office/drawing/2014/main" id="{DE694F70-345A-5AE3-F3C6-4C3A166F925A}"/>
              </a:ext>
            </a:extLst>
          </p:cNvPr>
          <p:cNvSpPr txBox="1"/>
          <p:nvPr/>
        </p:nvSpPr>
        <p:spPr>
          <a:xfrm>
            <a:off x="2421550" y="3275262"/>
            <a:ext cx="1236364" cy="646331"/>
          </a:xfrm>
          <a:prstGeom prst="rect">
            <a:avLst/>
          </a:prstGeom>
          <a:noFill/>
        </p:spPr>
        <p:txBody>
          <a:bodyPr wrap="none" rtlCol="0">
            <a:spAutoFit/>
          </a:bodyPr>
          <a:lstStyle/>
          <a:p>
            <a:r>
              <a:rPr lang="en-US" dirty="0"/>
              <a:t>Players 8 – </a:t>
            </a:r>
          </a:p>
          <a:p>
            <a:r>
              <a:rPr lang="en-US" dirty="0"/>
              <a:t>Unlimited</a:t>
            </a:r>
          </a:p>
        </p:txBody>
      </p:sp>
      <p:pic>
        <p:nvPicPr>
          <p:cNvPr id="49" name="Picture 48" descr="A group of people with musical instruments&#10;&#10;Description automatically generated with medium confidence">
            <a:extLst>
              <a:ext uri="{FF2B5EF4-FFF2-40B4-BE49-F238E27FC236}">
                <a16:creationId xmlns:a16="http://schemas.microsoft.com/office/drawing/2014/main" id="{299236BD-E9EC-4E96-1CAF-BA5AA6437668}"/>
              </a:ext>
            </a:extLst>
          </p:cNvPr>
          <p:cNvPicPr>
            <a:picLocks noChangeAspect="1"/>
          </p:cNvPicPr>
          <p:nvPr/>
        </p:nvPicPr>
        <p:blipFill rotWithShape="1">
          <a:blip r:embed="rId8">
            <a:extLst>
              <a:ext uri="{28A0092B-C50C-407E-A947-70E740481C1C}">
                <a14:useLocalDpi xmlns:a14="http://schemas.microsoft.com/office/drawing/2010/main" val="0"/>
              </a:ext>
            </a:extLst>
          </a:blip>
          <a:srcRect l="7414" r="16942"/>
          <a:stretch/>
        </p:blipFill>
        <p:spPr>
          <a:xfrm>
            <a:off x="183250" y="7636659"/>
            <a:ext cx="2001593" cy="1488424"/>
          </a:xfrm>
          <a:prstGeom prst="rect">
            <a:avLst/>
          </a:prstGeom>
        </p:spPr>
      </p:pic>
      <p:pic>
        <p:nvPicPr>
          <p:cNvPr id="51" name="Picture 50" descr="A group of people holding up balls over their eyes&#10;&#10;Description automatically generated with low confidence">
            <a:extLst>
              <a:ext uri="{FF2B5EF4-FFF2-40B4-BE49-F238E27FC236}">
                <a16:creationId xmlns:a16="http://schemas.microsoft.com/office/drawing/2014/main" id="{153093EA-61FB-FCC2-32DD-8FA951BB3865}"/>
              </a:ext>
            </a:extLst>
          </p:cNvPr>
          <p:cNvPicPr>
            <a:picLocks noChangeAspect="1"/>
          </p:cNvPicPr>
          <p:nvPr/>
        </p:nvPicPr>
        <p:blipFill rotWithShape="1">
          <a:blip r:embed="rId9">
            <a:extLst>
              <a:ext uri="{28A0092B-C50C-407E-A947-70E740481C1C}">
                <a14:useLocalDpi xmlns:a14="http://schemas.microsoft.com/office/drawing/2010/main" val="0"/>
              </a:ext>
            </a:extLst>
          </a:blip>
          <a:srcRect l="17045" r="7645"/>
          <a:stretch/>
        </p:blipFill>
        <p:spPr>
          <a:xfrm>
            <a:off x="2353224" y="7611297"/>
            <a:ext cx="1717594" cy="1497629"/>
          </a:xfrm>
          <a:prstGeom prst="rect">
            <a:avLst/>
          </a:prstGeom>
        </p:spPr>
      </p:pic>
      <p:pic>
        <p:nvPicPr>
          <p:cNvPr id="53" name="Picture 52" descr="A group of people posing for a picture&#10;&#10;Description automatically generated">
            <a:extLst>
              <a:ext uri="{FF2B5EF4-FFF2-40B4-BE49-F238E27FC236}">
                <a16:creationId xmlns:a16="http://schemas.microsoft.com/office/drawing/2014/main" id="{D5C5B35A-9F2B-6D59-A1F2-26839641E33F}"/>
              </a:ext>
            </a:extLst>
          </p:cNvPr>
          <p:cNvPicPr>
            <a:picLocks noChangeAspect="1"/>
          </p:cNvPicPr>
          <p:nvPr/>
        </p:nvPicPr>
        <p:blipFill rotWithShape="1">
          <a:blip r:embed="rId10">
            <a:extLst>
              <a:ext uri="{28A0092B-C50C-407E-A947-70E740481C1C}">
                <a14:useLocalDpi xmlns:a14="http://schemas.microsoft.com/office/drawing/2010/main" val="0"/>
              </a:ext>
            </a:extLst>
          </a:blip>
          <a:srcRect l="8210" r="11765" b="17019"/>
          <a:stretch/>
        </p:blipFill>
        <p:spPr>
          <a:xfrm>
            <a:off x="4214969" y="7594511"/>
            <a:ext cx="1879242" cy="1497628"/>
          </a:xfrm>
          <a:prstGeom prst="rect">
            <a:avLst/>
          </a:prstGeom>
        </p:spPr>
      </p:pic>
      <p:pic>
        <p:nvPicPr>
          <p:cNvPr id="4" name="Picture 2">
            <a:extLst>
              <a:ext uri="{FF2B5EF4-FFF2-40B4-BE49-F238E27FC236}">
                <a16:creationId xmlns:a16="http://schemas.microsoft.com/office/drawing/2014/main" id="{5944F35D-2448-75B2-A1FB-82F1A55D3CE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0363" b="51458"/>
          <a:stretch/>
        </p:blipFill>
        <p:spPr bwMode="auto">
          <a:xfrm>
            <a:off x="6169429" y="8354540"/>
            <a:ext cx="1348769" cy="1318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06748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75bd05e-5a58-4b96-a4b3-bee0e5ddce65">
      <Terms xmlns="http://schemas.microsoft.com/office/infopath/2007/PartnerControls"/>
    </lcf76f155ced4ddcb4097134ff3c332f>
    <TaxCatchAll xmlns="46ca9d76-17d7-4887-bea8-a66e5b3a48ff" xsi:nil="true"/>
    <SharedWithUsers xmlns="46ca9d76-17d7-4887-bea8-a66e5b3a48ff">
      <UserInfo>
        <DisplayName>Sharon Fisher</DisplayName>
        <AccountId>14</AccountId>
        <AccountType/>
      </UserInfo>
      <UserInfo>
        <DisplayName>Dominique Gobeil</DisplayName>
        <AccountId>13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ED2AB7202BAB843BD0C465FB71B4352" ma:contentTypeVersion="15" ma:contentTypeDescription="Create a new document." ma:contentTypeScope="" ma:versionID="b4d47f652de5d7baa23bb460abec7c42">
  <xsd:schema xmlns:xsd="http://www.w3.org/2001/XMLSchema" xmlns:xs="http://www.w3.org/2001/XMLSchema" xmlns:p="http://schemas.microsoft.com/office/2006/metadata/properties" xmlns:ns2="175bd05e-5a58-4b96-a4b3-bee0e5ddce65" xmlns:ns3="46ca9d76-17d7-4887-bea8-a66e5b3a48ff" targetNamespace="http://schemas.microsoft.com/office/2006/metadata/properties" ma:root="true" ma:fieldsID="785afc73cc1e5ff64c419f0a0e9a1a30" ns2:_="" ns3:_="">
    <xsd:import namespace="175bd05e-5a58-4b96-a4b3-bee0e5ddce65"/>
    <xsd:import namespace="46ca9d76-17d7-4887-bea8-a66e5b3a48f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5bd05e-5a58-4b96-a4b3-bee0e5ddce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4aac4e5-5434-47aa-9f0f-653ded6160e3"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6ca9d76-17d7-4887-bea8-a66e5b3a48f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deea0c2-8747-4de3-95b9-782d0e903973}" ma:internalName="TaxCatchAll" ma:showField="CatchAllData" ma:web="46ca9d76-17d7-4887-bea8-a66e5b3a48f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DD856F-20CA-49D8-94CB-A015D2631270}">
  <ds:schemaRefs>
    <ds:schemaRef ds:uri="http://schemas.microsoft.com/sharepoint/v3/contenttype/forms"/>
  </ds:schemaRefs>
</ds:datastoreItem>
</file>

<file path=customXml/itemProps2.xml><?xml version="1.0" encoding="utf-8"?>
<ds:datastoreItem xmlns:ds="http://schemas.openxmlformats.org/officeDocument/2006/customXml" ds:itemID="{1E627B8A-8FBA-4BC5-AA24-D72CB2938C7B}">
  <ds:schemaRefs>
    <ds:schemaRef ds:uri="http://purl.org/dc/terms/"/>
    <ds:schemaRef ds:uri="http://schemas.microsoft.com/office/infopath/2007/PartnerControls"/>
    <ds:schemaRef ds:uri="http://www.w3.org/XML/1998/namespace"/>
    <ds:schemaRef ds:uri="db1405d4-33b3-4601-98cd-d9f54bcee7f2"/>
    <ds:schemaRef ds:uri="http://schemas.microsoft.com/office/2006/documentManagement/types"/>
    <ds:schemaRef ds:uri="http://purl.org/dc/elements/1.1/"/>
    <ds:schemaRef ds:uri="http://purl.org/dc/dcmitype/"/>
    <ds:schemaRef ds:uri="http://schemas.openxmlformats.org/package/2006/metadata/core-properties"/>
    <ds:schemaRef ds:uri="3b10adbe-91a9-43b4-a2b2-28f1608457ba"/>
    <ds:schemaRef ds:uri="http://schemas.microsoft.com/office/2006/metadata/properties"/>
    <ds:schemaRef ds:uri="175bd05e-5a58-4b96-a4b3-bee0e5ddce65"/>
    <ds:schemaRef ds:uri="46ca9d76-17d7-4887-bea8-a66e5b3a48ff"/>
  </ds:schemaRefs>
</ds:datastoreItem>
</file>

<file path=customXml/itemProps3.xml><?xml version="1.0" encoding="utf-8"?>
<ds:datastoreItem xmlns:ds="http://schemas.openxmlformats.org/officeDocument/2006/customXml" ds:itemID="{DA822A4A-B1E8-4D35-8B52-6EF096321D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5bd05e-5a58-4b96-a4b3-bee0e5ddce65"/>
    <ds:schemaRef ds:uri="46ca9d76-17d7-4887-bea8-a66e5b3a48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15184</TotalTime>
  <Words>172</Words>
  <Application>Microsoft Office PowerPoint</Application>
  <PresentationFormat>Custom</PresentationFormat>
  <Paragraphs>15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Britannic Bold</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Bougie</dc:creator>
  <cp:lastModifiedBy>Heather Miller</cp:lastModifiedBy>
  <cp:revision>30</cp:revision>
  <cp:lastPrinted>2023-06-01T16:40:03Z</cp:lastPrinted>
  <dcterms:created xsi:type="dcterms:W3CDTF">2023-05-12T12:16:30Z</dcterms:created>
  <dcterms:modified xsi:type="dcterms:W3CDTF">2023-08-14T17:52:19Z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0x010100EED2AB7202BAB843BD0C465FB71B4352</vt:lpwstr>
  </property>
</Properties>
</file>