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7"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E650E-BF18-403D-B654-264B97364611}" v="1" dt="2023-08-14T17:42:13.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820E650E-BF18-403D-B654-264B97364611}"/>
    <pc:docChg chg="addSld delSld modSld modSection">
      <pc:chgData name="Heather Miller" userId="512a90a0-3341-465e-b8d0-9b7f5805cd9f" providerId="ADAL" clId="{820E650E-BF18-403D-B654-264B97364611}" dt="2023-08-14T17:42:14.281" v="1" actId="47"/>
      <pc:docMkLst>
        <pc:docMk/>
      </pc:docMkLst>
      <pc:sldChg chg="add">
        <pc:chgData name="Heather Miller" userId="512a90a0-3341-465e-b8d0-9b7f5805cd9f" providerId="ADAL" clId="{820E650E-BF18-403D-B654-264B97364611}" dt="2023-08-14T17:42:13.197" v="0"/>
        <pc:sldMkLst>
          <pc:docMk/>
          <pc:sldMk cId="2081500614" sldId="267"/>
        </pc:sldMkLst>
      </pc:sldChg>
      <pc:sldChg chg="del">
        <pc:chgData name="Heather Miller" userId="512a90a0-3341-465e-b8d0-9b7f5805cd9f" providerId="ADAL" clId="{820E650E-BF18-403D-B654-264B97364611}" dt="2023-08-14T17:42:14.281" v="1" actId="47"/>
        <pc:sldMkLst>
          <pc:docMk/>
          <pc:sldMk cId="636667461" sldId="3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ollage of guitars&#10;&#10;Description automatically generated with medium confidence">
            <a:extLst>
              <a:ext uri="{FF2B5EF4-FFF2-40B4-BE49-F238E27FC236}">
                <a16:creationId xmlns:a16="http://schemas.microsoft.com/office/drawing/2014/main" id="{CEB2C946-D11F-7FEF-B518-5CCC6F9F2E50}"/>
              </a:ext>
            </a:extLst>
          </p:cNvPr>
          <p:cNvPicPr>
            <a:picLocks noChangeAspect="1"/>
          </p:cNvPicPr>
          <p:nvPr/>
        </p:nvPicPr>
        <p:blipFill rotWithShape="1">
          <a:blip r:embed="rId2">
            <a:extLst>
              <a:ext uri="{28A0092B-C50C-407E-A947-70E740481C1C}">
                <a14:useLocalDpi xmlns:a14="http://schemas.microsoft.com/office/drawing/2010/main" val="0"/>
              </a:ext>
            </a:extLst>
          </a:blip>
          <a:srcRect l="12877" t="20121" r="56123" b="61076"/>
          <a:stretch/>
        </p:blipFill>
        <p:spPr>
          <a:xfrm>
            <a:off x="-24854" y="100209"/>
            <a:ext cx="4532686" cy="2749244"/>
          </a:xfrm>
          <a:prstGeom prst="rect">
            <a:avLst/>
          </a:prstGeom>
        </p:spPr>
      </p:pic>
      <p:pic>
        <p:nvPicPr>
          <p:cNvPr id="4" name="Picture 3" descr="A picture containing font, typography, logo, text&#10;&#10;Description automatically generated">
            <a:extLst>
              <a:ext uri="{FF2B5EF4-FFF2-40B4-BE49-F238E27FC236}">
                <a16:creationId xmlns:a16="http://schemas.microsoft.com/office/drawing/2014/main" id="{87A30499-0CFA-9CE8-C72D-C056AA820E16}"/>
              </a:ext>
            </a:extLst>
          </p:cNvPr>
          <p:cNvPicPr>
            <a:picLocks noChangeAspect="1"/>
          </p:cNvPicPr>
          <p:nvPr/>
        </p:nvPicPr>
        <p:blipFill rotWithShape="1">
          <a:blip r:embed="rId3">
            <a:extLst>
              <a:ext uri="{28A0092B-C50C-407E-A947-70E740481C1C}">
                <a14:useLocalDpi xmlns:a14="http://schemas.microsoft.com/office/drawing/2010/main" val="0"/>
              </a:ext>
            </a:extLst>
          </a:blip>
          <a:srcRect b="19854"/>
          <a:stretch/>
        </p:blipFill>
        <p:spPr>
          <a:xfrm>
            <a:off x="3244021" y="-121523"/>
            <a:ext cx="4067218" cy="1307809"/>
          </a:xfrm>
          <a:prstGeom prst="rect">
            <a:avLst/>
          </a:prstGeom>
        </p:spPr>
      </p:pic>
      <p:sp>
        <p:nvSpPr>
          <p:cNvPr id="35" name="Rectangle 34">
            <a:extLst>
              <a:ext uri="{FF2B5EF4-FFF2-40B4-BE49-F238E27FC236}">
                <a16:creationId xmlns:a16="http://schemas.microsoft.com/office/drawing/2014/main" id="{B336266C-B9EC-EA4D-4CE7-D2FFFBFF388D}"/>
              </a:ext>
            </a:extLst>
          </p:cNvPr>
          <p:cNvSpPr/>
          <p:nvPr/>
        </p:nvSpPr>
        <p:spPr>
          <a:xfrm>
            <a:off x="93239" y="2498326"/>
            <a:ext cx="7565721" cy="375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4462892-B96B-3C15-B6B1-CAF6873A8496}"/>
              </a:ext>
            </a:extLst>
          </p:cNvPr>
          <p:cNvSpPr txBox="1"/>
          <p:nvPr/>
        </p:nvSpPr>
        <p:spPr>
          <a:xfrm>
            <a:off x="42477" y="2449342"/>
            <a:ext cx="7432169" cy="400110"/>
          </a:xfrm>
          <a:prstGeom prst="rect">
            <a:avLst/>
          </a:prstGeom>
          <a:noFill/>
        </p:spPr>
        <p:txBody>
          <a:bodyPr wrap="square" rtlCol="0">
            <a:spAutoFit/>
          </a:bodyPr>
          <a:lstStyle/>
          <a:p>
            <a:pPr algn="ctr"/>
            <a:r>
              <a:rPr lang="en-US" sz="2000" b="1" i="0">
                <a:solidFill>
                  <a:schemeClr val="bg1"/>
                </a:solidFill>
                <a:effectLst/>
                <a:latin typeface="Söhne"/>
              </a:rPr>
              <a:t>Ignite creativity, foster connections, and give the gift of music</a:t>
            </a:r>
            <a:endParaRPr lang="en-US" sz="200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34F771B-F4E2-A627-9919-60661FA1EA4F}"/>
              </a:ext>
            </a:extLst>
          </p:cNvPr>
          <p:cNvSpPr txBox="1"/>
          <p:nvPr/>
        </p:nvSpPr>
        <p:spPr>
          <a:xfrm>
            <a:off x="4954062" y="1005613"/>
            <a:ext cx="760072"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of</a:t>
            </a:r>
          </a:p>
        </p:txBody>
      </p:sp>
      <p:sp>
        <p:nvSpPr>
          <p:cNvPr id="52" name="TextBox 51">
            <a:extLst>
              <a:ext uri="{FF2B5EF4-FFF2-40B4-BE49-F238E27FC236}">
                <a16:creationId xmlns:a16="http://schemas.microsoft.com/office/drawing/2014/main" id="{5A873B63-A959-E291-EF13-713CA7787DE0}"/>
              </a:ext>
            </a:extLst>
          </p:cNvPr>
          <p:cNvSpPr txBox="1"/>
          <p:nvPr/>
        </p:nvSpPr>
        <p:spPr>
          <a:xfrm>
            <a:off x="225233" y="3782503"/>
            <a:ext cx="5559252" cy="3293209"/>
          </a:xfrm>
          <a:prstGeom prst="rect">
            <a:avLst/>
          </a:prstGeom>
          <a:noFill/>
        </p:spPr>
        <p:txBody>
          <a:bodyPr wrap="square">
            <a:spAutoFit/>
          </a:bodyPr>
          <a:lstStyle/>
          <a:p>
            <a:pPr algn="just"/>
            <a:r>
              <a:rPr lang="en-US" sz="1600" b="0" i="0">
                <a:effectLst/>
                <a:latin typeface="Söhne"/>
              </a:rPr>
              <a:t>The </a:t>
            </a:r>
            <a:r>
              <a:rPr lang="en-US" sz="1600" b="1" i="1">
                <a:effectLst/>
                <a:latin typeface="Söhne"/>
              </a:rPr>
              <a:t>School of Rock </a:t>
            </a:r>
            <a:r>
              <a:rPr lang="en-US" sz="1600" b="0" i="0">
                <a:effectLst/>
                <a:latin typeface="Söhne"/>
              </a:rPr>
              <a:t>Guitar Building Challenge is an engaging and creative teambuilding event that combines music and art. Participants are tasked with building fully functional guitars that will be donated to deserving children, providing them with a pathway to explore their musical talents. </a:t>
            </a:r>
          </a:p>
          <a:p>
            <a:pPr algn="just"/>
            <a:endParaRPr lang="en-US" sz="1600">
              <a:latin typeface="Söhne"/>
            </a:endParaRPr>
          </a:p>
          <a:p>
            <a:pPr algn="just"/>
            <a:r>
              <a:rPr lang="en-US" sz="1600" b="0" i="0">
                <a:effectLst/>
                <a:latin typeface="Söhne"/>
              </a:rPr>
              <a:t>The event fosters child-like qualities such as curiosity, imagination, and problem-solving, while also promoting teamwork and collaboration. With colorful setups, upbeat music, and bonus challenges to earn decorative supplies, this event offers a unique and enjoyable experience that not only strengthens relationships among participants but also leaves a lasting impact on the lives of young musicians.</a:t>
            </a:r>
            <a:endParaRPr lang="en-US" sz="1600"/>
          </a:p>
        </p:txBody>
      </p:sp>
      <p:pic>
        <p:nvPicPr>
          <p:cNvPr id="11" name="Picture 10" descr="A picture containing art, graphics, graphic design, flame&#10;&#10;Description automatically generated">
            <a:extLst>
              <a:ext uri="{FF2B5EF4-FFF2-40B4-BE49-F238E27FC236}">
                <a16:creationId xmlns:a16="http://schemas.microsoft.com/office/drawing/2014/main" id="{A88B9310-F3F2-AAF1-FCB2-6616655266FE}"/>
              </a:ext>
            </a:extLst>
          </p:cNvPr>
          <p:cNvPicPr>
            <a:picLocks noChangeAspect="1"/>
          </p:cNvPicPr>
          <p:nvPr/>
        </p:nvPicPr>
        <p:blipFill rotWithShape="1">
          <a:blip r:embed="rId4">
            <a:extLst>
              <a:ext uri="{28A0092B-C50C-407E-A947-70E740481C1C}">
                <a14:useLocalDpi xmlns:a14="http://schemas.microsoft.com/office/drawing/2010/main" val="0"/>
              </a:ext>
            </a:extLst>
          </a:blip>
          <a:srcRect r="70832" b="23109"/>
          <a:stretch/>
        </p:blipFill>
        <p:spPr>
          <a:xfrm>
            <a:off x="3689413" y="667798"/>
            <a:ext cx="1361539" cy="1781543"/>
          </a:xfrm>
          <a:prstGeom prst="rect">
            <a:avLst/>
          </a:prstGeom>
        </p:spPr>
      </p:pic>
      <p:sp>
        <p:nvSpPr>
          <p:cNvPr id="12" name="TextBox 11">
            <a:extLst>
              <a:ext uri="{FF2B5EF4-FFF2-40B4-BE49-F238E27FC236}">
                <a16:creationId xmlns:a16="http://schemas.microsoft.com/office/drawing/2014/main" id="{BACF0A8A-AA83-CCDC-FEEE-5227B2290FEE}"/>
              </a:ext>
            </a:extLst>
          </p:cNvPr>
          <p:cNvSpPr txBox="1"/>
          <p:nvPr/>
        </p:nvSpPr>
        <p:spPr>
          <a:xfrm>
            <a:off x="4993825" y="1360892"/>
            <a:ext cx="2550827" cy="1323439"/>
          </a:xfrm>
          <a:prstGeom prst="rect">
            <a:avLst/>
          </a:prstGeom>
          <a:noFill/>
        </p:spPr>
        <p:txBody>
          <a:bodyPr wrap="square" rtlCol="0">
            <a:spAutoFit/>
          </a:bodyPr>
          <a:lstStyle/>
          <a:p>
            <a:r>
              <a:rPr lang="en-US" sz="8000" b="1" err="1">
                <a:latin typeface="Aharoni" panose="02010803020104030203" pitchFamily="2" charset="-79"/>
                <a:cs typeface="Aharoni" panose="02010803020104030203" pitchFamily="2" charset="-79"/>
              </a:rPr>
              <a:t>ock</a:t>
            </a:r>
            <a:endParaRPr lang="en-US" sz="8000" b="1">
              <a:latin typeface="Aharoni" panose="02010803020104030203" pitchFamily="2" charset="-79"/>
              <a:cs typeface="Aharoni" panose="02010803020104030203" pitchFamily="2" charset="-79"/>
            </a:endParaRPr>
          </a:p>
        </p:txBody>
      </p:sp>
      <p:grpSp>
        <p:nvGrpSpPr>
          <p:cNvPr id="3" name="Group 2">
            <a:extLst>
              <a:ext uri="{FF2B5EF4-FFF2-40B4-BE49-F238E27FC236}">
                <a16:creationId xmlns:a16="http://schemas.microsoft.com/office/drawing/2014/main" id="{31356DBA-B437-016E-7755-08471FA36D8C}"/>
              </a:ext>
            </a:extLst>
          </p:cNvPr>
          <p:cNvGrpSpPr/>
          <p:nvPr/>
        </p:nvGrpSpPr>
        <p:grpSpPr>
          <a:xfrm>
            <a:off x="5922036" y="3554430"/>
            <a:ext cx="1691323" cy="4271163"/>
            <a:chOff x="332816" y="952585"/>
            <a:chExt cx="1545131" cy="3833043"/>
          </a:xfrm>
        </p:grpSpPr>
        <p:sp>
          <p:nvSpPr>
            <p:cNvPr id="6" name="Rectangle: Rounded Corners 5">
              <a:extLst>
                <a:ext uri="{FF2B5EF4-FFF2-40B4-BE49-F238E27FC236}">
                  <a16:creationId xmlns:a16="http://schemas.microsoft.com/office/drawing/2014/main" id="{D639F458-D8DC-F9EF-1409-E3AA5E9992A9}"/>
                </a:ext>
              </a:extLst>
            </p:cNvPr>
            <p:cNvSpPr/>
            <p:nvPr/>
          </p:nvSpPr>
          <p:spPr>
            <a:xfrm>
              <a:off x="776768" y="952585"/>
              <a:ext cx="253893" cy="265513"/>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Rounded Corners 6">
              <a:extLst>
                <a:ext uri="{FF2B5EF4-FFF2-40B4-BE49-F238E27FC236}">
                  <a16:creationId xmlns:a16="http://schemas.microsoft.com/office/drawing/2014/main" id="{FB483CA7-A290-F174-E7D9-6F08D7E3276E}"/>
                </a:ext>
              </a:extLst>
            </p:cNvPr>
            <p:cNvSpPr/>
            <p:nvPr/>
          </p:nvSpPr>
          <p:spPr>
            <a:xfrm>
              <a:off x="776768" y="1545912"/>
              <a:ext cx="265631" cy="2620803"/>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Rectangle: Rounded Corners 7">
              <a:extLst>
                <a:ext uri="{FF2B5EF4-FFF2-40B4-BE49-F238E27FC236}">
                  <a16:creationId xmlns:a16="http://schemas.microsoft.com/office/drawing/2014/main" id="{CE2D599A-85CC-08D3-0B02-A7C840CF2023}"/>
                </a:ext>
              </a:extLst>
            </p:cNvPr>
            <p:cNvSpPr/>
            <p:nvPr/>
          </p:nvSpPr>
          <p:spPr>
            <a:xfrm>
              <a:off x="776768" y="4215354"/>
              <a:ext cx="281645" cy="570274"/>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TextBox 9">
              <a:extLst>
                <a:ext uri="{FF2B5EF4-FFF2-40B4-BE49-F238E27FC236}">
                  <a16:creationId xmlns:a16="http://schemas.microsoft.com/office/drawing/2014/main" id="{9E159284-8A6E-5A0E-F548-BE37C78698E2}"/>
                </a:ext>
              </a:extLst>
            </p:cNvPr>
            <p:cNvSpPr txBox="1"/>
            <p:nvPr/>
          </p:nvSpPr>
          <p:spPr>
            <a:xfrm>
              <a:off x="1037525" y="967072"/>
              <a:ext cx="516317" cy="289369"/>
            </a:xfrm>
            <a:prstGeom prst="rect">
              <a:avLst/>
            </a:prstGeom>
            <a:noFill/>
          </p:spPr>
          <p:txBody>
            <a:bodyPr wrap="none" rtlCol="0">
              <a:spAutoFit/>
            </a:bodyPr>
            <a:lstStyle/>
            <a:p>
              <a:r>
                <a:rPr lang="en-US" sz="1059"/>
                <a:t>Intro</a:t>
              </a:r>
            </a:p>
          </p:txBody>
        </p:sp>
        <p:sp>
          <p:nvSpPr>
            <p:cNvPr id="24" name="TextBox 23">
              <a:extLst>
                <a:ext uri="{FF2B5EF4-FFF2-40B4-BE49-F238E27FC236}">
                  <a16:creationId xmlns:a16="http://schemas.microsoft.com/office/drawing/2014/main" id="{01792406-9BA7-B419-7B97-144C150FE5BC}"/>
                </a:ext>
              </a:extLst>
            </p:cNvPr>
            <p:cNvSpPr txBox="1"/>
            <p:nvPr/>
          </p:nvSpPr>
          <p:spPr>
            <a:xfrm>
              <a:off x="1000100" y="1253092"/>
              <a:ext cx="877847" cy="289369"/>
            </a:xfrm>
            <a:prstGeom prst="rect">
              <a:avLst/>
            </a:prstGeom>
            <a:noFill/>
          </p:spPr>
          <p:txBody>
            <a:bodyPr wrap="none" rtlCol="0">
              <a:spAutoFit/>
            </a:bodyPr>
            <a:lstStyle/>
            <a:p>
              <a:r>
                <a:rPr lang="en-US" sz="1059"/>
                <a:t>Icebreaker</a:t>
              </a:r>
            </a:p>
          </p:txBody>
        </p:sp>
        <p:sp>
          <p:nvSpPr>
            <p:cNvPr id="27" name="TextBox 26">
              <a:extLst>
                <a:ext uri="{FF2B5EF4-FFF2-40B4-BE49-F238E27FC236}">
                  <a16:creationId xmlns:a16="http://schemas.microsoft.com/office/drawing/2014/main" id="{E96C5BDF-4405-5A59-F00E-D2C2CD028836}"/>
                </a:ext>
              </a:extLst>
            </p:cNvPr>
            <p:cNvSpPr txBox="1"/>
            <p:nvPr/>
          </p:nvSpPr>
          <p:spPr>
            <a:xfrm>
              <a:off x="1049263" y="4361991"/>
              <a:ext cx="679823" cy="289369"/>
            </a:xfrm>
            <a:prstGeom prst="rect">
              <a:avLst/>
            </a:prstGeom>
            <a:noFill/>
          </p:spPr>
          <p:txBody>
            <a:bodyPr wrap="none" rtlCol="0">
              <a:spAutoFit/>
            </a:bodyPr>
            <a:lstStyle/>
            <a:p>
              <a:r>
                <a:rPr lang="en-US" sz="1059"/>
                <a:t>Awards</a:t>
              </a:r>
            </a:p>
          </p:txBody>
        </p:sp>
        <p:sp>
          <p:nvSpPr>
            <p:cNvPr id="29" name="TextBox 28">
              <a:extLst>
                <a:ext uri="{FF2B5EF4-FFF2-40B4-BE49-F238E27FC236}">
                  <a16:creationId xmlns:a16="http://schemas.microsoft.com/office/drawing/2014/main" id="{BD504F4F-B972-4629-108F-D2AAA8752458}"/>
                </a:ext>
              </a:extLst>
            </p:cNvPr>
            <p:cNvSpPr txBox="1"/>
            <p:nvPr/>
          </p:nvSpPr>
          <p:spPr>
            <a:xfrm>
              <a:off x="1024018" y="2681698"/>
              <a:ext cx="712014" cy="375410"/>
            </a:xfrm>
            <a:prstGeom prst="rect">
              <a:avLst/>
            </a:prstGeom>
            <a:noFill/>
          </p:spPr>
          <p:txBody>
            <a:bodyPr wrap="none" rtlCol="0">
              <a:spAutoFit/>
            </a:bodyPr>
            <a:lstStyle/>
            <a:p>
              <a:r>
                <a:rPr lang="en-US" sz="1059"/>
                <a:t>Build &amp; </a:t>
              </a:r>
            </a:p>
            <a:p>
              <a:r>
                <a:rPr lang="en-US" sz="1059"/>
                <a:t>Challenges</a:t>
              </a:r>
            </a:p>
          </p:txBody>
        </p:sp>
        <p:cxnSp>
          <p:nvCxnSpPr>
            <p:cNvPr id="31" name="Straight Connector 30">
              <a:extLst>
                <a:ext uri="{FF2B5EF4-FFF2-40B4-BE49-F238E27FC236}">
                  <a16:creationId xmlns:a16="http://schemas.microsoft.com/office/drawing/2014/main" id="{A128010B-73E1-51A4-5C1F-A5745C503830}"/>
                </a:ext>
              </a:extLst>
            </p:cNvPr>
            <p:cNvCxnSpPr/>
            <p:nvPr/>
          </p:nvCxnSpPr>
          <p:spPr>
            <a:xfrm>
              <a:off x="623601" y="987718"/>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7F73491-B7DF-B423-7778-7019156E36DD}"/>
                </a:ext>
              </a:extLst>
            </p:cNvPr>
            <p:cNvSpPr txBox="1"/>
            <p:nvPr/>
          </p:nvSpPr>
          <p:spPr>
            <a:xfrm rot="16200000">
              <a:off x="19501" y="2772832"/>
              <a:ext cx="916000" cy="289369"/>
            </a:xfrm>
            <a:prstGeom prst="rect">
              <a:avLst/>
            </a:prstGeom>
            <a:noFill/>
          </p:spPr>
          <p:txBody>
            <a:bodyPr wrap="none" rtlCol="0">
              <a:spAutoFit/>
            </a:bodyPr>
            <a:lstStyle/>
            <a:p>
              <a:r>
                <a:rPr lang="en-US" sz="1059"/>
                <a:t>90 Minutes</a:t>
              </a:r>
            </a:p>
          </p:txBody>
        </p:sp>
        <p:sp>
          <p:nvSpPr>
            <p:cNvPr id="38" name="Rectangle: Rounded Corners 37">
              <a:extLst>
                <a:ext uri="{FF2B5EF4-FFF2-40B4-BE49-F238E27FC236}">
                  <a16:creationId xmlns:a16="http://schemas.microsoft.com/office/drawing/2014/main" id="{8C118AE5-3C6C-BC46-4565-EA33E3CB5B04}"/>
                </a:ext>
              </a:extLst>
            </p:cNvPr>
            <p:cNvSpPr/>
            <p:nvPr/>
          </p:nvSpPr>
          <p:spPr>
            <a:xfrm>
              <a:off x="776768" y="1251561"/>
              <a:ext cx="256777" cy="265513"/>
            </a:xfrm>
            <a:prstGeom prst="roundRect">
              <a:avLst/>
            </a:prstGeom>
            <a:solidFill>
              <a:schemeClr val="accent1">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pic>
        <p:nvPicPr>
          <p:cNvPr id="39" name="Picture 38" descr="Stopwatch - Free Tools and utensils icons">
            <a:extLst>
              <a:ext uri="{FF2B5EF4-FFF2-40B4-BE49-F238E27FC236}">
                <a16:creationId xmlns:a16="http://schemas.microsoft.com/office/drawing/2014/main" id="{9882DFEE-2B5D-418F-1FE8-36A113104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723" y="2968827"/>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F327F59E-12C1-6157-08FF-51476171D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031" y="3018786"/>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Platform Icons - Free SVG &amp; PNG Platform Images - Noun Project">
            <a:extLst>
              <a:ext uri="{FF2B5EF4-FFF2-40B4-BE49-F238E27FC236}">
                <a16:creationId xmlns:a16="http://schemas.microsoft.com/office/drawing/2014/main" id="{D4302912-002C-7AD0-FF19-77ADFFF914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116" y="2989472"/>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Indoor Or Outdoor Icons - Free SVG &amp; PNG Indoor Or Outdoor Images - Noun  Project">
            <a:extLst>
              <a:ext uri="{FF2B5EF4-FFF2-40B4-BE49-F238E27FC236}">
                <a16:creationId xmlns:a16="http://schemas.microsoft.com/office/drawing/2014/main" id="{029D32C3-E59F-455C-0E95-C14DFDD9D8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8670" y="2849580"/>
            <a:ext cx="704850" cy="70485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09D9C240-F532-4AA5-08E9-6106FFEB6D24}"/>
              </a:ext>
            </a:extLst>
          </p:cNvPr>
          <p:cNvSpPr txBox="1"/>
          <p:nvPr/>
        </p:nvSpPr>
        <p:spPr>
          <a:xfrm>
            <a:off x="691290" y="2868446"/>
            <a:ext cx="947695" cy="646331"/>
          </a:xfrm>
          <a:prstGeom prst="rect">
            <a:avLst/>
          </a:prstGeom>
          <a:noFill/>
        </p:spPr>
        <p:txBody>
          <a:bodyPr wrap="none" rtlCol="0">
            <a:spAutoFit/>
          </a:bodyPr>
          <a:lstStyle/>
          <a:p>
            <a:r>
              <a:rPr lang="en-US"/>
              <a:t>60 to</a:t>
            </a:r>
          </a:p>
          <a:p>
            <a:r>
              <a:rPr lang="en-US"/>
              <a:t>120 min</a:t>
            </a:r>
          </a:p>
        </p:txBody>
      </p:sp>
      <p:sp>
        <p:nvSpPr>
          <p:cNvPr id="61" name="TextBox 60">
            <a:extLst>
              <a:ext uri="{FF2B5EF4-FFF2-40B4-BE49-F238E27FC236}">
                <a16:creationId xmlns:a16="http://schemas.microsoft.com/office/drawing/2014/main" id="{60852BF9-83FA-E773-65EB-14F2557F4C88}"/>
              </a:ext>
            </a:extLst>
          </p:cNvPr>
          <p:cNvSpPr txBox="1"/>
          <p:nvPr/>
        </p:nvSpPr>
        <p:spPr>
          <a:xfrm>
            <a:off x="2558712" y="2876046"/>
            <a:ext cx="1236364" cy="646331"/>
          </a:xfrm>
          <a:prstGeom prst="rect">
            <a:avLst/>
          </a:prstGeom>
          <a:noFill/>
        </p:spPr>
        <p:txBody>
          <a:bodyPr wrap="none" rtlCol="0">
            <a:spAutoFit/>
          </a:bodyPr>
          <a:lstStyle/>
          <a:p>
            <a:r>
              <a:rPr lang="en-US" dirty="0"/>
              <a:t>Players 8 – </a:t>
            </a:r>
          </a:p>
          <a:p>
            <a:r>
              <a:rPr lang="en-US" dirty="0"/>
              <a:t>Unlimited</a:t>
            </a:r>
          </a:p>
        </p:txBody>
      </p:sp>
      <p:sp>
        <p:nvSpPr>
          <p:cNvPr id="62" name="TextBox 61">
            <a:extLst>
              <a:ext uri="{FF2B5EF4-FFF2-40B4-BE49-F238E27FC236}">
                <a16:creationId xmlns:a16="http://schemas.microsoft.com/office/drawing/2014/main" id="{72A646C6-BA91-167C-37DE-B17A260FBB82}"/>
              </a:ext>
            </a:extLst>
          </p:cNvPr>
          <p:cNvSpPr txBox="1"/>
          <p:nvPr/>
        </p:nvSpPr>
        <p:spPr>
          <a:xfrm>
            <a:off x="6707514" y="2899609"/>
            <a:ext cx="978794" cy="646331"/>
          </a:xfrm>
          <a:prstGeom prst="rect">
            <a:avLst/>
          </a:prstGeom>
          <a:noFill/>
        </p:spPr>
        <p:txBody>
          <a:bodyPr wrap="none" rtlCol="0">
            <a:spAutoFit/>
          </a:bodyPr>
          <a:lstStyle/>
          <a:p>
            <a:r>
              <a:rPr lang="en-US"/>
              <a:t>Indoor</a:t>
            </a:r>
          </a:p>
          <a:p>
            <a:r>
              <a:rPr lang="en-US"/>
              <a:t>Outdoor</a:t>
            </a:r>
          </a:p>
        </p:txBody>
      </p:sp>
      <p:sp>
        <p:nvSpPr>
          <p:cNvPr id="63" name="TextBox 62">
            <a:extLst>
              <a:ext uri="{FF2B5EF4-FFF2-40B4-BE49-F238E27FC236}">
                <a16:creationId xmlns:a16="http://schemas.microsoft.com/office/drawing/2014/main" id="{38E2B922-D89E-4A5C-CCF7-156653E72C59}"/>
              </a:ext>
            </a:extLst>
          </p:cNvPr>
          <p:cNvSpPr txBox="1"/>
          <p:nvPr/>
        </p:nvSpPr>
        <p:spPr>
          <a:xfrm>
            <a:off x="4953522" y="3049297"/>
            <a:ext cx="552715" cy="369332"/>
          </a:xfrm>
          <a:prstGeom prst="rect">
            <a:avLst/>
          </a:prstGeom>
          <a:noFill/>
        </p:spPr>
        <p:txBody>
          <a:bodyPr wrap="none" rtlCol="0">
            <a:spAutoFit/>
          </a:bodyPr>
          <a:lstStyle/>
          <a:p>
            <a:r>
              <a:rPr lang="en-US"/>
              <a:t>Live</a:t>
            </a:r>
          </a:p>
        </p:txBody>
      </p:sp>
      <p:pic>
        <p:nvPicPr>
          <p:cNvPr id="21" name="Picture 20" descr="A close-up of hands fixing a guitar&#10;&#10;Description automatically generated with medium confidence">
            <a:extLst>
              <a:ext uri="{FF2B5EF4-FFF2-40B4-BE49-F238E27FC236}">
                <a16:creationId xmlns:a16="http://schemas.microsoft.com/office/drawing/2014/main" id="{65697AE1-C7E9-D7D1-BA8C-4742BC1B44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6144" y="7520484"/>
            <a:ext cx="1927700" cy="1445775"/>
          </a:xfrm>
          <a:prstGeom prst="rect">
            <a:avLst/>
          </a:prstGeom>
        </p:spPr>
      </p:pic>
      <p:pic>
        <p:nvPicPr>
          <p:cNvPr id="23" name="Picture 22" descr="A group of people holding guitars&#10;&#10;Description automatically generated">
            <a:extLst>
              <a:ext uri="{FF2B5EF4-FFF2-40B4-BE49-F238E27FC236}">
                <a16:creationId xmlns:a16="http://schemas.microsoft.com/office/drawing/2014/main" id="{C4F68925-3593-35EC-8BB7-0189BA911A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7270" y="7297443"/>
            <a:ext cx="2193533" cy="1885391"/>
          </a:xfrm>
          <a:prstGeom prst="rect">
            <a:avLst/>
          </a:prstGeom>
        </p:spPr>
      </p:pic>
      <p:pic>
        <p:nvPicPr>
          <p:cNvPr id="26" name="Picture 25" descr="A person playing a guitar&#10;&#10;Description automatically generated with medium confidence">
            <a:extLst>
              <a:ext uri="{FF2B5EF4-FFF2-40B4-BE49-F238E27FC236}">
                <a16:creationId xmlns:a16="http://schemas.microsoft.com/office/drawing/2014/main" id="{DE881133-73BE-A268-4700-557F7A0970DA}"/>
              </a:ext>
            </a:extLst>
          </p:cNvPr>
          <p:cNvPicPr>
            <a:picLocks noChangeAspect="1"/>
          </p:cNvPicPr>
          <p:nvPr/>
        </p:nvPicPr>
        <p:blipFill rotWithShape="1">
          <a:blip r:embed="rId11">
            <a:extLst>
              <a:ext uri="{28A0092B-C50C-407E-A947-70E740481C1C}">
                <a14:useLocalDpi xmlns:a14="http://schemas.microsoft.com/office/drawing/2010/main" val="0"/>
              </a:ext>
            </a:extLst>
          </a:blip>
          <a:srcRect l="17046" r="12067"/>
          <a:stretch/>
        </p:blipFill>
        <p:spPr>
          <a:xfrm>
            <a:off x="4193649" y="7279521"/>
            <a:ext cx="1794839" cy="1898974"/>
          </a:xfrm>
          <a:prstGeom prst="rect">
            <a:avLst/>
          </a:prstGeom>
        </p:spPr>
      </p:pic>
      <p:pic>
        <p:nvPicPr>
          <p:cNvPr id="13" name="Picture 12" descr="A collage of guitars&#10;&#10;Description automatically generated with medium confidence">
            <a:extLst>
              <a:ext uri="{FF2B5EF4-FFF2-40B4-BE49-F238E27FC236}">
                <a16:creationId xmlns:a16="http://schemas.microsoft.com/office/drawing/2014/main" id="{5E6993F1-DA2C-CF0D-6BA8-8D95EA0FC20B}"/>
              </a:ext>
            </a:extLst>
          </p:cNvPr>
          <p:cNvPicPr>
            <a:picLocks noChangeAspect="1"/>
          </p:cNvPicPr>
          <p:nvPr/>
        </p:nvPicPr>
        <p:blipFill rotWithShape="1">
          <a:blip r:embed="rId2">
            <a:extLst>
              <a:ext uri="{28A0092B-C50C-407E-A947-70E740481C1C}">
                <a14:useLocalDpi xmlns:a14="http://schemas.microsoft.com/office/drawing/2010/main" val="0"/>
              </a:ext>
            </a:extLst>
          </a:blip>
          <a:srcRect l="7916" t="7089" r="57478" b="58438"/>
          <a:stretch/>
        </p:blipFill>
        <p:spPr>
          <a:xfrm>
            <a:off x="6072895" y="8151831"/>
            <a:ext cx="1496101" cy="1490291"/>
          </a:xfrm>
          <a:prstGeom prst="rect">
            <a:avLst/>
          </a:prstGeom>
        </p:spPr>
      </p:pic>
    </p:spTree>
    <p:extLst>
      <p:ext uri="{BB962C8B-B14F-4D97-AF65-F5344CB8AC3E}">
        <p14:creationId xmlns:p14="http://schemas.microsoft.com/office/powerpoint/2010/main" val="20815006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15174</TotalTime>
  <Words>144</Words>
  <Application>Microsoft Office PowerPoint</Application>
  <PresentationFormat>Custom</PresentationFormat>
  <Paragraphs>19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Aharoni</vt:lpstr>
      <vt:lpstr>Arial</vt:lpstr>
      <vt:lpstr>Calibri</vt:lpstr>
      <vt:lpstr>Calibri Light</vt:lpstr>
      <vt:lpstr>Söhne</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13</cp:revision>
  <cp:lastPrinted>2023-06-01T16:40:03Z</cp:lastPrinted>
  <dcterms:created xsi:type="dcterms:W3CDTF">2023-05-12T12:16:30Z</dcterms:created>
  <dcterms:modified xsi:type="dcterms:W3CDTF">2023-08-14T17:42:16Z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